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1"/>
  </p:notesMasterIdLst>
  <p:sldIdLst>
    <p:sldId id="262" r:id="rId5"/>
    <p:sldId id="401" r:id="rId6"/>
    <p:sldId id="565" r:id="rId7"/>
    <p:sldId id="567" r:id="rId8"/>
    <p:sldId id="550" r:id="rId9"/>
    <p:sldId id="551" r:id="rId10"/>
    <p:sldId id="528" r:id="rId11"/>
    <p:sldId id="563" r:id="rId12"/>
    <p:sldId id="566" r:id="rId13"/>
    <p:sldId id="537" r:id="rId14"/>
    <p:sldId id="554" r:id="rId15"/>
    <p:sldId id="558" r:id="rId16"/>
    <p:sldId id="561" r:id="rId17"/>
    <p:sldId id="541" r:id="rId18"/>
    <p:sldId id="540" r:id="rId19"/>
    <p:sldId id="543" r:id="rId20"/>
    <p:sldId id="544" r:id="rId21"/>
    <p:sldId id="545" r:id="rId22"/>
    <p:sldId id="539" r:id="rId23"/>
    <p:sldId id="562" r:id="rId24"/>
    <p:sldId id="549" r:id="rId25"/>
    <p:sldId id="556" r:id="rId26"/>
    <p:sldId id="564" r:id="rId27"/>
    <p:sldId id="542" r:id="rId28"/>
    <p:sldId id="560" r:id="rId29"/>
    <p:sldId id="553" r:id="rId30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D2EFFF"/>
    <a:srgbClr val="E5F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2" autoAdjust="0"/>
    <p:restoredTop sz="93190" autoAdjust="0"/>
  </p:normalViewPr>
  <p:slideViewPr>
    <p:cSldViewPr>
      <p:cViewPr varScale="1">
        <p:scale>
          <a:sx n="82" d="100"/>
          <a:sy n="82" d="100"/>
        </p:scale>
        <p:origin x="1056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63F498-9AE4-4257-A5B1-1DA8E1762EB7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DDEDBF-7188-457D-B337-7D92CDAFA3D7}">
      <dgm:prSet phldrT="[Text]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b="1" dirty="0" smtClean="0"/>
            <a:t>Pricing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b="1" dirty="0" smtClean="0"/>
            <a:t>&amp;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b="1" dirty="0" smtClean="0"/>
            <a:t>Promotions</a:t>
          </a:r>
          <a:endParaRPr lang="en-US" b="1" dirty="0"/>
        </a:p>
      </dgm:t>
    </dgm:pt>
    <dgm:pt modelId="{05E19B23-D678-4E87-8CE8-BCB019128A96}" type="parTrans" cxnId="{00BE51AA-3F70-40E3-B940-10594727BAEA}">
      <dgm:prSet/>
      <dgm:spPr/>
      <dgm:t>
        <a:bodyPr/>
        <a:lstStyle/>
        <a:p>
          <a:endParaRPr lang="en-US" b="1"/>
        </a:p>
      </dgm:t>
    </dgm:pt>
    <dgm:pt modelId="{633DD5AE-2608-4406-8728-D1FACDBFFDF9}" type="sibTrans" cxnId="{00BE51AA-3F70-40E3-B940-10594727BAEA}">
      <dgm:prSet/>
      <dgm:spPr/>
      <dgm:t>
        <a:bodyPr/>
        <a:lstStyle/>
        <a:p>
          <a:endParaRPr lang="en-US" b="1"/>
        </a:p>
      </dgm:t>
    </dgm:pt>
    <dgm:pt modelId="{410CDB25-8D5C-4DE0-B14F-EDE772447B00}">
      <dgm:prSet phldrT="[Text]"/>
      <dgm:spPr/>
      <dgm:t>
        <a:bodyPr/>
        <a:lstStyle/>
        <a:p>
          <a:r>
            <a:rPr lang="en-US" b="1" dirty="0" smtClean="0"/>
            <a:t>Value Strategy</a:t>
          </a:r>
          <a:endParaRPr lang="en-US" b="1" dirty="0"/>
        </a:p>
      </dgm:t>
    </dgm:pt>
    <dgm:pt modelId="{F0A2B4B9-7E9B-41DE-803F-691A80DB2804}" type="parTrans" cxnId="{DF9A0CFA-1529-42B3-81A8-D30963DC3045}">
      <dgm:prSet/>
      <dgm:spPr/>
      <dgm:t>
        <a:bodyPr/>
        <a:lstStyle/>
        <a:p>
          <a:endParaRPr lang="en-US" b="1"/>
        </a:p>
      </dgm:t>
    </dgm:pt>
    <dgm:pt modelId="{895B8A43-0B49-46C9-B202-0E1D0FD57416}" type="sibTrans" cxnId="{DF9A0CFA-1529-42B3-81A8-D30963DC3045}">
      <dgm:prSet/>
      <dgm:spPr/>
      <dgm:t>
        <a:bodyPr/>
        <a:lstStyle/>
        <a:p>
          <a:endParaRPr lang="en-US" b="1"/>
        </a:p>
      </dgm:t>
    </dgm:pt>
    <dgm:pt modelId="{75A11C14-529F-4599-A964-3919874E3E12}">
      <dgm:prSet phldrT="[Text]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b="1" dirty="0" smtClean="0"/>
            <a:t>Planning &amp; Implementation</a:t>
          </a:r>
          <a:endParaRPr lang="en-US" b="1" dirty="0"/>
        </a:p>
      </dgm:t>
    </dgm:pt>
    <dgm:pt modelId="{AE834F7B-311E-4C70-80FC-924E029B24F4}" type="parTrans" cxnId="{410982B0-2E44-4879-BD9B-73D3282207C1}">
      <dgm:prSet/>
      <dgm:spPr/>
      <dgm:t>
        <a:bodyPr/>
        <a:lstStyle/>
        <a:p>
          <a:endParaRPr lang="en-US" b="1"/>
        </a:p>
      </dgm:t>
    </dgm:pt>
    <dgm:pt modelId="{78659B55-20DE-4AD2-AA73-DDB5D40FCFDC}" type="sibTrans" cxnId="{410982B0-2E44-4879-BD9B-73D3282207C1}">
      <dgm:prSet/>
      <dgm:spPr/>
      <dgm:t>
        <a:bodyPr/>
        <a:lstStyle/>
        <a:p>
          <a:endParaRPr lang="en-US" b="1"/>
        </a:p>
      </dgm:t>
    </dgm:pt>
    <dgm:pt modelId="{8FD5FEBD-D413-4C1E-8CA6-1E346E186956}">
      <dgm:prSet phldrT="[Text]"/>
      <dgm:spPr/>
      <dgm:t>
        <a:bodyPr/>
        <a:lstStyle/>
        <a:p>
          <a:r>
            <a:rPr lang="en-US" b="1" dirty="0" smtClean="0"/>
            <a:t>Product, Service, Credit &amp; Pro Strategies</a:t>
          </a:r>
          <a:endParaRPr lang="en-US" b="1" dirty="0"/>
        </a:p>
      </dgm:t>
    </dgm:pt>
    <dgm:pt modelId="{BFF9086D-316A-49C5-B4EB-1FA9D295D10E}" type="parTrans" cxnId="{51ECB91C-32CE-4AFB-B9C6-529C09799623}">
      <dgm:prSet/>
      <dgm:spPr/>
      <dgm:t>
        <a:bodyPr/>
        <a:lstStyle/>
        <a:p>
          <a:endParaRPr lang="en-US" b="1"/>
        </a:p>
      </dgm:t>
    </dgm:pt>
    <dgm:pt modelId="{4990C385-E685-429E-BF24-2D9899A34E9A}" type="sibTrans" cxnId="{51ECB91C-32CE-4AFB-B9C6-529C09799623}">
      <dgm:prSet/>
      <dgm:spPr/>
      <dgm:t>
        <a:bodyPr/>
        <a:lstStyle/>
        <a:p>
          <a:endParaRPr lang="en-US" b="1"/>
        </a:p>
      </dgm:t>
    </dgm:pt>
    <dgm:pt modelId="{6CA81A7A-C614-4862-B9C2-6DAE33D98715}">
      <dgm:prSet phldrT="[Text]"/>
      <dgm:spPr/>
      <dgm:t>
        <a:bodyPr/>
        <a:lstStyle/>
        <a:p>
          <a:r>
            <a:rPr lang="en-US" b="1" dirty="0" smtClean="0"/>
            <a:t>Analytics &amp; Predictive Modeling</a:t>
          </a:r>
          <a:endParaRPr lang="en-US" b="1" dirty="0"/>
        </a:p>
      </dgm:t>
    </dgm:pt>
    <dgm:pt modelId="{A2E68A8B-25D7-4357-B070-38B4234B7316}" type="sibTrans" cxnId="{52CF54F2-F41C-45C9-B113-C35F52E180B9}">
      <dgm:prSet/>
      <dgm:spPr/>
      <dgm:t>
        <a:bodyPr/>
        <a:lstStyle/>
        <a:p>
          <a:endParaRPr lang="en-US" b="1"/>
        </a:p>
      </dgm:t>
    </dgm:pt>
    <dgm:pt modelId="{C9962E2A-E755-45AD-BEF6-5C3300C5B35C}" type="parTrans" cxnId="{52CF54F2-F41C-45C9-B113-C35F52E180B9}">
      <dgm:prSet/>
      <dgm:spPr/>
      <dgm:t>
        <a:bodyPr/>
        <a:lstStyle/>
        <a:p>
          <a:endParaRPr lang="en-US" b="1"/>
        </a:p>
      </dgm:t>
    </dgm:pt>
    <dgm:pt modelId="{F3E38E83-9970-460B-85BA-7EA56AA705DB}">
      <dgm:prSet phldrT="[Text]"/>
      <dgm:spPr/>
      <dgm:t>
        <a:bodyPr/>
        <a:lstStyle/>
        <a:p>
          <a:r>
            <a:rPr lang="en-US" b="1" dirty="0" smtClean="0"/>
            <a:t>Systems &amp; Tools</a:t>
          </a:r>
          <a:endParaRPr lang="en-US" b="1" dirty="0"/>
        </a:p>
      </dgm:t>
    </dgm:pt>
    <dgm:pt modelId="{E2C10155-46A6-4028-B605-262F16E3BA97}" type="parTrans" cxnId="{A965ED56-51B3-40E0-8861-53316F69975C}">
      <dgm:prSet/>
      <dgm:spPr/>
      <dgm:t>
        <a:bodyPr/>
        <a:lstStyle/>
        <a:p>
          <a:endParaRPr lang="en-US" b="1"/>
        </a:p>
      </dgm:t>
    </dgm:pt>
    <dgm:pt modelId="{63E942CD-2E94-4922-9FAB-B0F9C930D4D9}" type="sibTrans" cxnId="{A965ED56-51B3-40E0-8861-53316F69975C}">
      <dgm:prSet/>
      <dgm:spPr/>
      <dgm:t>
        <a:bodyPr/>
        <a:lstStyle/>
        <a:p>
          <a:endParaRPr lang="en-US" b="1"/>
        </a:p>
      </dgm:t>
    </dgm:pt>
    <dgm:pt modelId="{048D8B2E-0740-4C8C-AD0E-1E9A1D4220FC}">
      <dgm:prSet phldrT="[Text]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b="1" dirty="0" smtClean="0"/>
            <a:t> Execution</a:t>
          </a:r>
          <a:endParaRPr lang="en-US" b="1" dirty="0"/>
        </a:p>
      </dgm:t>
    </dgm:pt>
    <dgm:pt modelId="{B8C86A39-A9C5-4275-91E9-74BA1B6BFB20}" type="parTrans" cxnId="{48588A68-7D7E-406C-BD50-2F020C75E6B2}">
      <dgm:prSet/>
      <dgm:spPr/>
      <dgm:t>
        <a:bodyPr/>
        <a:lstStyle/>
        <a:p>
          <a:endParaRPr lang="en-US" b="1"/>
        </a:p>
      </dgm:t>
    </dgm:pt>
    <dgm:pt modelId="{79D81993-013E-43B0-B44E-CA1B53EB8782}" type="sibTrans" cxnId="{48588A68-7D7E-406C-BD50-2F020C75E6B2}">
      <dgm:prSet/>
      <dgm:spPr/>
      <dgm:t>
        <a:bodyPr/>
        <a:lstStyle/>
        <a:p>
          <a:endParaRPr lang="en-US" b="1"/>
        </a:p>
      </dgm:t>
    </dgm:pt>
    <dgm:pt modelId="{E17F1B2B-C457-401C-B846-4D7087C02BF1}">
      <dgm:prSet phldrT="[Text]"/>
      <dgm:spPr/>
      <dgm:t>
        <a:bodyPr/>
        <a:lstStyle/>
        <a:p>
          <a:r>
            <a:rPr lang="en-US" b="1" dirty="0" smtClean="0"/>
            <a:t>Operations</a:t>
          </a:r>
          <a:endParaRPr lang="en-US" b="1" dirty="0"/>
        </a:p>
      </dgm:t>
    </dgm:pt>
    <dgm:pt modelId="{A57BA5BF-FBA8-4D7E-9BB3-59920BB66AB4}" type="parTrans" cxnId="{6730B5A6-7BD3-45AE-8AA6-8D2841C18131}">
      <dgm:prSet/>
      <dgm:spPr/>
      <dgm:t>
        <a:bodyPr/>
        <a:lstStyle/>
        <a:p>
          <a:endParaRPr lang="en-US" b="1"/>
        </a:p>
      </dgm:t>
    </dgm:pt>
    <dgm:pt modelId="{61714D18-3505-4529-BB95-71A82D5C6266}" type="sibTrans" cxnId="{6730B5A6-7BD3-45AE-8AA6-8D2841C18131}">
      <dgm:prSet/>
      <dgm:spPr/>
      <dgm:t>
        <a:bodyPr/>
        <a:lstStyle/>
        <a:p>
          <a:endParaRPr lang="en-US" b="1"/>
        </a:p>
      </dgm:t>
    </dgm:pt>
    <dgm:pt modelId="{9DA68F91-9210-40CA-B4DA-BA41428023B5}">
      <dgm:prSet phldrT="[Text]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b="1" dirty="0" smtClean="0"/>
            <a:t>Item Recommendation &amp; Placement by Vehicle</a:t>
          </a:r>
          <a:endParaRPr lang="en-US" b="1" dirty="0"/>
        </a:p>
      </dgm:t>
    </dgm:pt>
    <dgm:pt modelId="{6756F162-BBA7-49C6-99A4-CB9BEA60494D}" type="parTrans" cxnId="{C5CEDC09-11EC-4A5C-B841-359BFC0AED72}">
      <dgm:prSet/>
      <dgm:spPr/>
      <dgm:t>
        <a:bodyPr/>
        <a:lstStyle/>
        <a:p>
          <a:endParaRPr lang="en-US" b="1"/>
        </a:p>
      </dgm:t>
    </dgm:pt>
    <dgm:pt modelId="{89F3976A-867C-44F1-AC5F-DB303BC570AE}" type="sibTrans" cxnId="{C5CEDC09-11EC-4A5C-B841-359BFC0AED72}">
      <dgm:prSet/>
      <dgm:spPr/>
      <dgm:t>
        <a:bodyPr/>
        <a:lstStyle/>
        <a:p>
          <a:endParaRPr lang="en-US" b="1"/>
        </a:p>
      </dgm:t>
    </dgm:pt>
    <dgm:pt modelId="{6D39962D-A3F6-489C-9350-FEEB3EEF7679}">
      <dgm:prSet phldrT="[Text]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b="1" dirty="0" smtClean="0"/>
            <a:t>Traffic/Promo Planning</a:t>
          </a:r>
          <a:endParaRPr lang="en-US" b="1" dirty="0"/>
        </a:p>
      </dgm:t>
    </dgm:pt>
    <dgm:pt modelId="{AE6442A2-8C30-442B-83C7-39F057707E66}" type="parTrans" cxnId="{68E196A9-843F-4104-895A-B621269D207E}">
      <dgm:prSet/>
      <dgm:spPr/>
      <dgm:t>
        <a:bodyPr/>
        <a:lstStyle/>
        <a:p>
          <a:endParaRPr lang="en-US" b="1"/>
        </a:p>
      </dgm:t>
    </dgm:pt>
    <dgm:pt modelId="{182C6079-BDFA-4B96-BFBD-364B8C45E16F}" type="sibTrans" cxnId="{68E196A9-843F-4104-895A-B621269D207E}">
      <dgm:prSet/>
      <dgm:spPr/>
      <dgm:t>
        <a:bodyPr/>
        <a:lstStyle/>
        <a:p>
          <a:endParaRPr lang="en-US" b="1"/>
        </a:p>
      </dgm:t>
    </dgm:pt>
    <dgm:pt modelId="{3812E1D7-BD45-454C-8FF8-A72AB1B55AA1}">
      <dgm:prSet phldrT="[Text]"/>
      <dgm:spPr/>
      <dgm:t>
        <a:bodyPr/>
        <a:lstStyle/>
        <a:p>
          <a:r>
            <a:rPr lang="en-US" b="1" dirty="0" smtClean="0"/>
            <a:t>Assessment</a:t>
          </a:r>
          <a:endParaRPr lang="en-US" b="1" dirty="0"/>
        </a:p>
      </dgm:t>
    </dgm:pt>
    <dgm:pt modelId="{E781C35B-8737-4805-A71B-739054A480CD}" type="parTrans" cxnId="{72951F35-749E-445A-94A7-75BC062AF99A}">
      <dgm:prSet/>
      <dgm:spPr/>
      <dgm:t>
        <a:bodyPr/>
        <a:lstStyle/>
        <a:p>
          <a:endParaRPr lang="en-US" b="1"/>
        </a:p>
      </dgm:t>
    </dgm:pt>
    <dgm:pt modelId="{DF8FC5A7-6E7D-438E-8F29-48DDDDDD9282}" type="sibTrans" cxnId="{72951F35-749E-445A-94A7-75BC062AF99A}">
      <dgm:prSet/>
      <dgm:spPr/>
      <dgm:t>
        <a:bodyPr/>
        <a:lstStyle/>
        <a:p>
          <a:endParaRPr lang="en-US" b="1"/>
        </a:p>
      </dgm:t>
    </dgm:pt>
    <dgm:pt modelId="{C6D2AEF5-463D-4C06-8AF6-2E39FC52CB97}">
      <dgm:prSet phldrT="[Text]"/>
      <dgm:spPr/>
      <dgm:t>
        <a:bodyPr/>
        <a:lstStyle/>
        <a:p>
          <a:r>
            <a:rPr lang="en-US" b="1" dirty="0" smtClean="0"/>
            <a:t>Recommendation &amp; Integration</a:t>
          </a:r>
          <a:endParaRPr lang="en-US" b="1" dirty="0"/>
        </a:p>
      </dgm:t>
    </dgm:pt>
    <dgm:pt modelId="{EFDDC391-2249-4868-9885-067F86DB94A9}" type="parTrans" cxnId="{9CAE5EB7-FFBB-41F2-BEA3-595E5782C361}">
      <dgm:prSet/>
      <dgm:spPr/>
      <dgm:t>
        <a:bodyPr/>
        <a:lstStyle/>
        <a:p>
          <a:endParaRPr lang="en-US" b="1"/>
        </a:p>
      </dgm:t>
    </dgm:pt>
    <dgm:pt modelId="{DF12311F-2466-4EE7-B73B-F8A68BC2D979}" type="sibTrans" cxnId="{9CAE5EB7-FFBB-41F2-BEA3-595E5782C361}">
      <dgm:prSet/>
      <dgm:spPr/>
      <dgm:t>
        <a:bodyPr/>
        <a:lstStyle/>
        <a:p>
          <a:endParaRPr lang="en-US" b="1"/>
        </a:p>
      </dgm:t>
    </dgm:pt>
    <dgm:pt modelId="{9943CFE6-3BF4-4FD7-99AC-E6FD8236F3FE}">
      <dgm:prSet phldrT="[Text]"/>
      <dgm:spPr/>
      <dgm:t>
        <a:bodyPr/>
        <a:lstStyle/>
        <a:p>
          <a:r>
            <a:rPr lang="en-US" b="1" dirty="0" smtClean="0"/>
            <a:t>Communication  &amp; Process</a:t>
          </a:r>
          <a:endParaRPr lang="en-US" b="1" dirty="0"/>
        </a:p>
      </dgm:t>
    </dgm:pt>
    <dgm:pt modelId="{066ABF65-DDFA-4DCA-A7D5-D39DBB12ED0E}" type="parTrans" cxnId="{5C1D6E57-FB1E-4089-B11D-17E50A00527A}">
      <dgm:prSet/>
      <dgm:spPr/>
      <dgm:t>
        <a:bodyPr/>
        <a:lstStyle/>
        <a:p>
          <a:endParaRPr lang="en-US"/>
        </a:p>
      </dgm:t>
    </dgm:pt>
    <dgm:pt modelId="{B99CEF70-D3B8-4B01-BAE8-A758B0DF875E}" type="sibTrans" cxnId="{5C1D6E57-FB1E-4089-B11D-17E50A00527A}">
      <dgm:prSet/>
      <dgm:spPr/>
      <dgm:t>
        <a:bodyPr/>
        <a:lstStyle/>
        <a:p>
          <a:endParaRPr lang="en-US"/>
        </a:p>
      </dgm:t>
    </dgm:pt>
    <dgm:pt modelId="{11D31F8D-ED95-458C-9CC5-977902BEC59E}">
      <dgm:prSet/>
      <dgm:spPr/>
      <dgm:t>
        <a:bodyPr/>
        <a:lstStyle/>
        <a:p>
          <a:r>
            <a:rPr lang="en-US" b="1" dirty="0" smtClean="0"/>
            <a:t>Promotional Seasonal Strategy</a:t>
          </a:r>
          <a:endParaRPr lang="en-US" b="1" dirty="0"/>
        </a:p>
      </dgm:t>
    </dgm:pt>
    <dgm:pt modelId="{23949FA3-73E0-4E1B-BFDC-52625FF9098E}" type="parTrans" cxnId="{5454E603-4725-49E7-8242-71CBE75C10E3}">
      <dgm:prSet/>
      <dgm:spPr/>
      <dgm:t>
        <a:bodyPr/>
        <a:lstStyle/>
        <a:p>
          <a:endParaRPr lang="en-US"/>
        </a:p>
      </dgm:t>
    </dgm:pt>
    <dgm:pt modelId="{654AEAC2-4C99-4791-8E6B-040D17C4E17E}" type="sibTrans" cxnId="{5454E603-4725-49E7-8242-71CBE75C10E3}">
      <dgm:prSet/>
      <dgm:spPr/>
      <dgm:t>
        <a:bodyPr/>
        <a:lstStyle/>
        <a:p>
          <a:endParaRPr lang="en-US"/>
        </a:p>
      </dgm:t>
    </dgm:pt>
    <dgm:pt modelId="{8E75AC09-7866-4F95-9AB0-E2281107F63C}">
      <dgm:prSet/>
      <dgm:spPr/>
      <dgm:t>
        <a:bodyPr/>
        <a:lstStyle/>
        <a:p>
          <a:r>
            <a:rPr lang="en-US" b="1" dirty="0" smtClean="0"/>
            <a:t>Competitive Intelligence</a:t>
          </a:r>
          <a:endParaRPr lang="en-US" b="1" dirty="0"/>
        </a:p>
      </dgm:t>
    </dgm:pt>
    <dgm:pt modelId="{73052FCC-FC48-4730-926E-EB110C6D23C1}" type="parTrans" cxnId="{B495676D-4321-4DB7-B605-1970CA427E53}">
      <dgm:prSet/>
      <dgm:spPr/>
      <dgm:t>
        <a:bodyPr/>
        <a:lstStyle/>
        <a:p>
          <a:endParaRPr lang="en-US"/>
        </a:p>
      </dgm:t>
    </dgm:pt>
    <dgm:pt modelId="{0875D6D5-BA31-47D6-BF17-42575F05AF94}" type="sibTrans" cxnId="{B495676D-4321-4DB7-B605-1970CA427E53}">
      <dgm:prSet/>
      <dgm:spPr/>
      <dgm:t>
        <a:bodyPr/>
        <a:lstStyle/>
        <a:p>
          <a:endParaRPr lang="en-US"/>
        </a:p>
      </dgm:t>
    </dgm:pt>
    <dgm:pt modelId="{62CA57A9-6C77-4D69-A729-84D6F0CA1878}">
      <dgm:prSet/>
      <dgm:spPr/>
      <dgm:t>
        <a:bodyPr/>
        <a:lstStyle/>
        <a:p>
          <a:r>
            <a:rPr lang="en-US" b="1" dirty="0" smtClean="0"/>
            <a:t>SOS Pricing &amp; Profitability</a:t>
          </a:r>
          <a:endParaRPr lang="en-US" b="1" dirty="0"/>
        </a:p>
      </dgm:t>
    </dgm:pt>
    <dgm:pt modelId="{A49BA3D3-CC2F-4A4C-8A5F-2474154BC084}" type="parTrans" cxnId="{1915228E-84BD-4889-B657-946C3D915825}">
      <dgm:prSet/>
      <dgm:spPr/>
      <dgm:t>
        <a:bodyPr/>
        <a:lstStyle/>
        <a:p>
          <a:endParaRPr lang="en-US"/>
        </a:p>
      </dgm:t>
    </dgm:pt>
    <dgm:pt modelId="{A2A83B8C-2059-4FF1-A55C-F3C27FA9B8C3}" type="sibTrans" cxnId="{1915228E-84BD-4889-B657-946C3D915825}">
      <dgm:prSet/>
      <dgm:spPr/>
      <dgm:t>
        <a:bodyPr/>
        <a:lstStyle/>
        <a:p>
          <a:endParaRPr lang="en-US"/>
        </a:p>
      </dgm:t>
    </dgm:pt>
    <dgm:pt modelId="{75AD34AF-21AB-4EAA-A442-BF62C6BE00F8}" type="pres">
      <dgm:prSet presAssocID="{3963F498-9AE4-4257-A5B1-1DA8E1762EB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06CE87-E6D5-4E02-84B6-15B5FA9B2002}" type="pres">
      <dgm:prSet presAssocID="{C1DDEDBF-7188-457D-B337-7D92CDAFA3D7}" presName="hierRoot1" presStyleCnt="0">
        <dgm:presLayoutVars>
          <dgm:hierBranch val="init"/>
        </dgm:presLayoutVars>
      </dgm:prSet>
      <dgm:spPr/>
    </dgm:pt>
    <dgm:pt modelId="{FD502C41-D77D-45F6-A6D6-EAC84E9F2AC7}" type="pres">
      <dgm:prSet presAssocID="{C1DDEDBF-7188-457D-B337-7D92CDAFA3D7}" presName="rootComposite1" presStyleCnt="0"/>
      <dgm:spPr/>
    </dgm:pt>
    <dgm:pt modelId="{24D5CD1E-702A-4C69-937E-8B4618A70680}" type="pres">
      <dgm:prSet presAssocID="{C1DDEDBF-7188-457D-B337-7D92CDAFA3D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6730806-2CE1-41AA-BF5B-736C26DB2F99}" type="pres">
      <dgm:prSet presAssocID="{C1DDEDBF-7188-457D-B337-7D92CDAFA3D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DD7BDCA5-56A9-4EBA-8BE2-9F88354A0EA9}" type="pres">
      <dgm:prSet presAssocID="{C1DDEDBF-7188-457D-B337-7D92CDAFA3D7}" presName="hierChild2" presStyleCnt="0"/>
      <dgm:spPr/>
    </dgm:pt>
    <dgm:pt modelId="{C153658D-5987-4E6A-B19B-912B5D20FBD0}" type="pres">
      <dgm:prSet presAssocID="{F0A2B4B9-7E9B-41DE-803F-691A80DB2804}" presName="Name37" presStyleLbl="parChTrans1D2" presStyleIdx="0" presStyleCnt="5"/>
      <dgm:spPr/>
      <dgm:t>
        <a:bodyPr/>
        <a:lstStyle/>
        <a:p>
          <a:endParaRPr lang="en-US"/>
        </a:p>
      </dgm:t>
    </dgm:pt>
    <dgm:pt modelId="{4C1DEEF9-7B4A-4B04-898B-4739EE218E78}" type="pres">
      <dgm:prSet presAssocID="{410CDB25-8D5C-4DE0-B14F-EDE772447B00}" presName="hierRoot2" presStyleCnt="0">
        <dgm:presLayoutVars>
          <dgm:hierBranch val="init"/>
        </dgm:presLayoutVars>
      </dgm:prSet>
      <dgm:spPr/>
    </dgm:pt>
    <dgm:pt modelId="{F59AC29F-1A8D-413D-958D-5ECD6F5D433F}" type="pres">
      <dgm:prSet presAssocID="{410CDB25-8D5C-4DE0-B14F-EDE772447B00}" presName="rootComposite" presStyleCnt="0"/>
      <dgm:spPr/>
    </dgm:pt>
    <dgm:pt modelId="{0F1B4F5A-6728-4F3F-88C9-C3B74A8363E8}" type="pres">
      <dgm:prSet presAssocID="{410CDB25-8D5C-4DE0-B14F-EDE772447B00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A15DC9-B972-4B1A-B9F0-1A706134EFC7}" type="pres">
      <dgm:prSet presAssocID="{410CDB25-8D5C-4DE0-B14F-EDE772447B00}" presName="rootConnector" presStyleLbl="node2" presStyleIdx="0" presStyleCnt="5"/>
      <dgm:spPr/>
      <dgm:t>
        <a:bodyPr/>
        <a:lstStyle/>
        <a:p>
          <a:endParaRPr lang="en-US"/>
        </a:p>
      </dgm:t>
    </dgm:pt>
    <dgm:pt modelId="{430CD24F-6262-4214-BA05-8E426F7E5245}" type="pres">
      <dgm:prSet presAssocID="{410CDB25-8D5C-4DE0-B14F-EDE772447B00}" presName="hierChild4" presStyleCnt="0"/>
      <dgm:spPr/>
    </dgm:pt>
    <dgm:pt modelId="{83513D4C-A76D-49F3-BAAF-A5722A5DFF3D}" type="pres">
      <dgm:prSet presAssocID="{BFF9086D-316A-49C5-B4EB-1FA9D295D10E}" presName="Name37" presStyleLbl="parChTrans1D3" presStyleIdx="0" presStyleCnt="10"/>
      <dgm:spPr/>
      <dgm:t>
        <a:bodyPr/>
        <a:lstStyle/>
        <a:p>
          <a:endParaRPr lang="en-US"/>
        </a:p>
      </dgm:t>
    </dgm:pt>
    <dgm:pt modelId="{B5B85B68-82E6-4375-9145-2291E9C44A1A}" type="pres">
      <dgm:prSet presAssocID="{8FD5FEBD-D413-4C1E-8CA6-1E346E186956}" presName="hierRoot2" presStyleCnt="0">
        <dgm:presLayoutVars>
          <dgm:hierBranch val="init"/>
        </dgm:presLayoutVars>
      </dgm:prSet>
      <dgm:spPr/>
    </dgm:pt>
    <dgm:pt modelId="{E069318C-880D-4DF6-AC26-01FE26F24743}" type="pres">
      <dgm:prSet presAssocID="{8FD5FEBD-D413-4C1E-8CA6-1E346E186956}" presName="rootComposite" presStyleCnt="0"/>
      <dgm:spPr/>
    </dgm:pt>
    <dgm:pt modelId="{2C34BDAD-3F54-4DFE-92F0-4FB5AB420F4D}" type="pres">
      <dgm:prSet presAssocID="{8FD5FEBD-D413-4C1E-8CA6-1E346E186956}" presName="rootText" presStyleLbl="node3" presStyleIdx="0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E96755E-1AD6-4E60-851D-6FA4934E69E0}" type="pres">
      <dgm:prSet presAssocID="{8FD5FEBD-D413-4C1E-8CA6-1E346E186956}" presName="rootConnector" presStyleLbl="node3" presStyleIdx="0" presStyleCnt="10"/>
      <dgm:spPr/>
      <dgm:t>
        <a:bodyPr/>
        <a:lstStyle/>
        <a:p>
          <a:endParaRPr lang="en-US"/>
        </a:p>
      </dgm:t>
    </dgm:pt>
    <dgm:pt modelId="{3C4CB4B8-BC76-408B-8261-A5A9889CAEAF}" type="pres">
      <dgm:prSet presAssocID="{8FD5FEBD-D413-4C1E-8CA6-1E346E186956}" presName="hierChild4" presStyleCnt="0"/>
      <dgm:spPr/>
    </dgm:pt>
    <dgm:pt modelId="{64EB8288-7FBC-4875-B3B5-F9E8186329EA}" type="pres">
      <dgm:prSet presAssocID="{8FD5FEBD-D413-4C1E-8CA6-1E346E186956}" presName="hierChild5" presStyleCnt="0"/>
      <dgm:spPr/>
    </dgm:pt>
    <dgm:pt modelId="{FC4E4773-80A8-4B3A-B224-C99920E27876}" type="pres">
      <dgm:prSet presAssocID="{73052FCC-FC48-4730-926E-EB110C6D23C1}" presName="Name37" presStyleLbl="parChTrans1D3" presStyleIdx="1" presStyleCnt="10"/>
      <dgm:spPr/>
      <dgm:t>
        <a:bodyPr/>
        <a:lstStyle/>
        <a:p>
          <a:endParaRPr lang="en-US"/>
        </a:p>
      </dgm:t>
    </dgm:pt>
    <dgm:pt modelId="{93456702-29D0-462A-89B9-8C1259819595}" type="pres">
      <dgm:prSet presAssocID="{8E75AC09-7866-4F95-9AB0-E2281107F63C}" presName="hierRoot2" presStyleCnt="0">
        <dgm:presLayoutVars>
          <dgm:hierBranch val="init"/>
        </dgm:presLayoutVars>
      </dgm:prSet>
      <dgm:spPr/>
    </dgm:pt>
    <dgm:pt modelId="{46ABF513-8C5F-4D82-8577-0BAFCDD59BB4}" type="pres">
      <dgm:prSet presAssocID="{8E75AC09-7866-4F95-9AB0-E2281107F63C}" presName="rootComposite" presStyleCnt="0"/>
      <dgm:spPr/>
    </dgm:pt>
    <dgm:pt modelId="{F1244E7F-A936-4D86-B28A-20941615392F}" type="pres">
      <dgm:prSet presAssocID="{8E75AC09-7866-4F95-9AB0-E2281107F63C}" presName="rootText" presStyleLbl="node3" presStyleIdx="1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CB8E29C-F582-4F29-A152-A812649315E9}" type="pres">
      <dgm:prSet presAssocID="{8E75AC09-7866-4F95-9AB0-E2281107F63C}" presName="rootConnector" presStyleLbl="node3" presStyleIdx="1" presStyleCnt="10"/>
      <dgm:spPr/>
      <dgm:t>
        <a:bodyPr/>
        <a:lstStyle/>
        <a:p>
          <a:endParaRPr lang="en-US"/>
        </a:p>
      </dgm:t>
    </dgm:pt>
    <dgm:pt modelId="{DD77FD63-D74E-4A61-AD44-9C0552298BEB}" type="pres">
      <dgm:prSet presAssocID="{8E75AC09-7866-4F95-9AB0-E2281107F63C}" presName="hierChild4" presStyleCnt="0"/>
      <dgm:spPr/>
    </dgm:pt>
    <dgm:pt modelId="{33D958EA-8520-460F-AB80-6164B7ACD3E0}" type="pres">
      <dgm:prSet presAssocID="{8E75AC09-7866-4F95-9AB0-E2281107F63C}" presName="hierChild5" presStyleCnt="0"/>
      <dgm:spPr/>
    </dgm:pt>
    <dgm:pt modelId="{99D523D9-150F-4645-9F4B-8B83D0E3F1A7}" type="pres">
      <dgm:prSet presAssocID="{C9962E2A-E755-45AD-BEF6-5C3300C5B35C}" presName="Name37" presStyleLbl="parChTrans1D3" presStyleIdx="2" presStyleCnt="10"/>
      <dgm:spPr/>
      <dgm:t>
        <a:bodyPr/>
        <a:lstStyle/>
        <a:p>
          <a:endParaRPr lang="en-US"/>
        </a:p>
      </dgm:t>
    </dgm:pt>
    <dgm:pt modelId="{EBB3AB4C-46C0-4A61-B841-133CA4196AE9}" type="pres">
      <dgm:prSet presAssocID="{6CA81A7A-C614-4862-B9C2-6DAE33D98715}" presName="hierRoot2" presStyleCnt="0">
        <dgm:presLayoutVars>
          <dgm:hierBranch val="init"/>
        </dgm:presLayoutVars>
      </dgm:prSet>
      <dgm:spPr/>
    </dgm:pt>
    <dgm:pt modelId="{DC6CAD56-F3D7-4419-B078-AA0C1B8F6758}" type="pres">
      <dgm:prSet presAssocID="{6CA81A7A-C614-4862-B9C2-6DAE33D98715}" presName="rootComposite" presStyleCnt="0"/>
      <dgm:spPr/>
    </dgm:pt>
    <dgm:pt modelId="{A6D8A4E6-1E8F-42A4-961E-792C0754257D}" type="pres">
      <dgm:prSet presAssocID="{6CA81A7A-C614-4862-B9C2-6DAE33D98715}" presName="rootText" presStyleLbl="node3" presStyleIdx="2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11DAE6C-0F3A-4675-88DA-2BE79E8E8C31}" type="pres">
      <dgm:prSet presAssocID="{6CA81A7A-C614-4862-B9C2-6DAE33D98715}" presName="rootConnector" presStyleLbl="node3" presStyleIdx="2" presStyleCnt="10"/>
      <dgm:spPr/>
      <dgm:t>
        <a:bodyPr/>
        <a:lstStyle/>
        <a:p>
          <a:endParaRPr lang="en-US"/>
        </a:p>
      </dgm:t>
    </dgm:pt>
    <dgm:pt modelId="{9BA806C2-284B-4CC1-BAF0-8545571FA8C7}" type="pres">
      <dgm:prSet presAssocID="{6CA81A7A-C614-4862-B9C2-6DAE33D98715}" presName="hierChild4" presStyleCnt="0"/>
      <dgm:spPr/>
    </dgm:pt>
    <dgm:pt modelId="{D87D7418-A0EA-48F0-9070-D6242B4893CB}" type="pres">
      <dgm:prSet presAssocID="{6CA81A7A-C614-4862-B9C2-6DAE33D98715}" presName="hierChild5" presStyleCnt="0"/>
      <dgm:spPr/>
    </dgm:pt>
    <dgm:pt modelId="{D891631E-33BF-4E1B-BC74-EE77A54086AC}" type="pres">
      <dgm:prSet presAssocID="{410CDB25-8D5C-4DE0-B14F-EDE772447B00}" presName="hierChild5" presStyleCnt="0"/>
      <dgm:spPr/>
    </dgm:pt>
    <dgm:pt modelId="{215091BD-2DA3-4821-813A-218DB092D7D7}" type="pres">
      <dgm:prSet presAssocID="{AE834F7B-311E-4C70-80FC-924E029B24F4}" presName="Name37" presStyleLbl="parChTrans1D2" presStyleIdx="1" presStyleCnt="5"/>
      <dgm:spPr/>
      <dgm:t>
        <a:bodyPr/>
        <a:lstStyle/>
        <a:p>
          <a:endParaRPr lang="en-US"/>
        </a:p>
      </dgm:t>
    </dgm:pt>
    <dgm:pt modelId="{D9DEC1DA-6655-43DC-B800-2AFD11B9DC6C}" type="pres">
      <dgm:prSet presAssocID="{75A11C14-529F-4599-A964-3919874E3E12}" presName="hierRoot2" presStyleCnt="0">
        <dgm:presLayoutVars>
          <dgm:hierBranch val="init"/>
        </dgm:presLayoutVars>
      </dgm:prSet>
      <dgm:spPr/>
    </dgm:pt>
    <dgm:pt modelId="{AB9D0D26-EE7B-4567-A1DD-0B16D5533BEB}" type="pres">
      <dgm:prSet presAssocID="{75A11C14-529F-4599-A964-3919874E3E12}" presName="rootComposite" presStyleCnt="0"/>
      <dgm:spPr/>
    </dgm:pt>
    <dgm:pt modelId="{812E4BDE-ED2E-4BA8-AA1F-ABF63EF40002}" type="pres">
      <dgm:prSet presAssocID="{75A11C14-529F-4599-A964-3919874E3E12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7CCA86B-D7B7-4E9E-AD47-CED28EFA81D6}" type="pres">
      <dgm:prSet presAssocID="{75A11C14-529F-4599-A964-3919874E3E12}" presName="rootConnector" presStyleLbl="node2" presStyleIdx="1" presStyleCnt="5"/>
      <dgm:spPr/>
      <dgm:t>
        <a:bodyPr/>
        <a:lstStyle/>
        <a:p>
          <a:endParaRPr lang="en-US"/>
        </a:p>
      </dgm:t>
    </dgm:pt>
    <dgm:pt modelId="{931D27D2-13FE-45CF-A48C-F9DB0F6FCDDE}" type="pres">
      <dgm:prSet presAssocID="{75A11C14-529F-4599-A964-3919874E3E12}" presName="hierChild4" presStyleCnt="0"/>
      <dgm:spPr/>
    </dgm:pt>
    <dgm:pt modelId="{0F866674-E960-4F87-A607-5A121F53B652}" type="pres">
      <dgm:prSet presAssocID="{23949FA3-73E0-4E1B-BFDC-52625FF9098E}" presName="Name37" presStyleLbl="parChTrans1D3" presStyleIdx="3" presStyleCnt="10"/>
      <dgm:spPr/>
      <dgm:t>
        <a:bodyPr/>
        <a:lstStyle/>
        <a:p>
          <a:endParaRPr lang="en-US"/>
        </a:p>
      </dgm:t>
    </dgm:pt>
    <dgm:pt modelId="{B1CB216B-7EAA-4593-839C-84EF72B0B7F8}" type="pres">
      <dgm:prSet presAssocID="{11D31F8D-ED95-458C-9CC5-977902BEC59E}" presName="hierRoot2" presStyleCnt="0">
        <dgm:presLayoutVars>
          <dgm:hierBranch val="init"/>
        </dgm:presLayoutVars>
      </dgm:prSet>
      <dgm:spPr/>
    </dgm:pt>
    <dgm:pt modelId="{EBE195DF-0A98-4ACE-8F1F-125BA6DD5F3E}" type="pres">
      <dgm:prSet presAssocID="{11D31F8D-ED95-458C-9CC5-977902BEC59E}" presName="rootComposite" presStyleCnt="0"/>
      <dgm:spPr/>
    </dgm:pt>
    <dgm:pt modelId="{49E426C9-0C19-430E-8240-1AF5ADD315C0}" type="pres">
      <dgm:prSet presAssocID="{11D31F8D-ED95-458C-9CC5-977902BEC59E}" presName="rootText" presStyleLbl="node3" presStyleIdx="3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3E87B57-0282-4371-A5E1-A2BAE517D837}" type="pres">
      <dgm:prSet presAssocID="{11D31F8D-ED95-458C-9CC5-977902BEC59E}" presName="rootConnector" presStyleLbl="node3" presStyleIdx="3" presStyleCnt="10"/>
      <dgm:spPr/>
      <dgm:t>
        <a:bodyPr/>
        <a:lstStyle/>
        <a:p>
          <a:endParaRPr lang="en-US"/>
        </a:p>
      </dgm:t>
    </dgm:pt>
    <dgm:pt modelId="{7A8AE523-2A55-4316-BD58-04828690648E}" type="pres">
      <dgm:prSet presAssocID="{11D31F8D-ED95-458C-9CC5-977902BEC59E}" presName="hierChild4" presStyleCnt="0"/>
      <dgm:spPr/>
    </dgm:pt>
    <dgm:pt modelId="{72FB37A0-F064-4CBB-8255-35B483E6D8D7}" type="pres">
      <dgm:prSet presAssocID="{11D31F8D-ED95-458C-9CC5-977902BEC59E}" presName="hierChild5" presStyleCnt="0"/>
      <dgm:spPr/>
    </dgm:pt>
    <dgm:pt modelId="{D057CDFD-A1CE-467F-B7DB-F34779017828}" type="pres">
      <dgm:prSet presAssocID="{AE6442A2-8C30-442B-83C7-39F057707E66}" presName="Name37" presStyleLbl="parChTrans1D3" presStyleIdx="4" presStyleCnt="10"/>
      <dgm:spPr/>
      <dgm:t>
        <a:bodyPr/>
        <a:lstStyle/>
        <a:p>
          <a:endParaRPr lang="en-US"/>
        </a:p>
      </dgm:t>
    </dgm:pt>
    <dgm:pt modelId="{2CDD033C-34FC-4A68-8311-F46F95F494A2}" type="pres">
      <dgm:prSet presAssocID="{6D39962D-A3F6-489C-9350-FEEB3EEF7679}" presName="hierRoot2" presStyleCnt="0">
        <dgm:presLayoutVars>
          <dgm:hierBranch val="init"/>
        </dgm:presLayoutVars>
      </dgm:prSet>
      <dgm:spPr/>
    </dgm:pt>
    <dgm:pt modelId="{118D1823-3266-4F44-A1EA-0DE2D1996CEC}" type="pres">
      <dgm:prSet presAssocID="{6D39962D-A3F6-489C-9350-FEEB3EEF7679}" presName="rootComposite" presStyleCnt="0"/>
      <dgm:spPr/>
    </dgm:pt>
    <dgm:pt modelId="{2AB78A9C-8346-45E8-A7C2-CE797E6A8F69}" type="pres">
      <dgm:prSet presAssocID="{6D39962D-A3F6-489C-9350-FEEB3EEF7679}" presName="rootText" presStyleLbl="node3" presStyleIdx="4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9885EBA-CE7F-4502-BB0C-0F5D53E391E8}" type="pres">
      <dgm:prSet presAssocID="{6D39962D-A3F6-489C-9350-FEEB3EEF7679}" presName="rootConnector" presStyleLbl="node3" presStyleIdx="4" presStyleCnt="10"/>
      <dgm:spPr/>
      <dgm:t>
        <a:bodyPr/>
        <a:lstStyle/>
        <a:p>
          <a:endParaRPr lang="en-US"/>
        </a:p>
      </dgm:t>
    </dgm:pt>
    <dgm:pt modelId="{E218CA69-23B4-4E22-BD9F-729502B119B0}" type="pres">
      <dgm:prSet presAssocID="{6D39962D-A3F6-489C-9350-FEEB3EEF7679}" presName="hierChild4" presStyleCnt="0"/>
      <dgm:spPr/>
    </dgm:pt>
    <dgm:pt modelId="{21D5773B-7AAD-49BA-9766-7032CC21994C}" type="pres">
      <dgm:prSet presAssocID="{6D39962D-A3F6-489C-9350-FEEB3EEF7679}" presName="hierChild5" presStyleCnt="0"/>
      <dgm:spPr/>
    </dgm:pt>
    <dgm:pt modelId="{3F8CAFAB-486A-4B8E-AE77-A6A729740533}" type="pres">
      <dgm:prSet presAssocID="{6756F162-BBA7-49C6-99A4-CB9BEA60494D}" presName="Name37" presStyleLbl="parChTrans1D3" presStyleIdx="5" presStyleCnt="10"/>
      <dgm:spPr/>
      <dgm:t>
        <a:bodyPr/>
        <a:lstStyle/>
        <a:p>
          <a:endParaRPr lang="en-US"/>
        </a:p>
      </dgm:t>
    </dgm:pt>
    <dgm:pt modelId="{457D70BF-9722-4635-9E40-80D2C8FB179E}" type="pres">
      <dgm:prSet presAssocID="{9DA68F91-9210-40CA-B4DA-BA41428023B5}" presName="hierRoot2" presStyleCnt="0">
        <dgm:presLayoutVars>
          <dgm:hierBranch val="init"/>
        </dgm:presLayoutVars>
      </dgm:prSet>
      <dgm:spPr/>
    </dgm:pt>
    <dgm:pt modelId="{20535BC6-A17F-48D7-B791-D79DFD68C61C}" type="pres">
      <dgm:prSet presAssocID="{9DA68F91-9210-40CA-B4DA-BA41428023B5}" presName="rootComposite" presStyleCnt="0"/>
      <dgm:spPr/>
    </dgm:pt>
    <dgm:pt modelId="{7185F160-0B99-42CE-9128-9EA057F5A409}" type="pres">
      <dgm:prSet presAssocID="{9DA68F91-9210-40CA-B4DA-BA41428023B5}" presName="rootText" presStyleLbl="node3" presStyleIdx="5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0CD1A9-C7C1-411C-AB23-491195DCBD12}" type="pres">
      <dgm:prSet presAssocID="{9DA68F91-9210-40CA-B4DA-BA41428023B5}" presName="rootConnector" presStyleLbl="node3" presStyleIdx="5" presStyleCnt="10"/>
      <dgm:spPr/>
      <dgm:t>
        <a:bodyPr/>
        <a:lstStyle/>
        <a:p>
          <a:endParaRPr lang="en-US"/>
        </a:p>
      </dgm:t>
    </dgm:pt>
    <dgm:pt modelId="{78B11E42-6CCA-4625-ABD5-C0EE7FCCB218}" type="pres">
      <dgm:prSet presAssocID="{9DA68F91-9210-40CA-B4DA-BA41428023B5}" presName="hierChild4" presStyleCnt="0"/>
      <dgm:spPr/>
    </dgm:pt>
    <dgm:pt modelId="{3715BEE5-AE44-4FF1-A2C5-098BBB03240A}" type="pres">
      <dgm:prSet presAssocID="{9DA68F91-9210-40CA-B4DA-BA41428023B5}" presName="hierChild5" presStyleCnt="0"/>
      <dgm:spPr/>
    </dgm:pt>
    <dgm:pt modelId="{7848BD1E-7D02-4159-A2E9-7F99218CCA80}" type="pres">
      <dgm:prSet presAssocID="{75A11C14-529F-4599-A964-3919874E3E12}" presName="hierChild5" presStyleCnt="0"/>
      <dgm:spPr/>
    </dgm:pt>
    <dgm:pt modelId="{579A9973-AA97-4096-811D-1E19F9C68C02}" type="pres">
      <dgm:prSet presAssocID="{B8C86A39-A9C5-4275-91E9-74BA1B6BFB20}" presName="Name37" presStyleLbl="parChTrans1D2" presStyleIdx="2" presStyleCnt="5"/>
      <dgm:spPr/>
      <dgm:t>
        <a:bodyPr/>
        <a:lstStyle/>
        <a:p>
          <a:endParaRPr lang="en-US"/>
        </a:p>
      </dgm:t>
    </dgm:pt>
    <dgm:pt modelId="{5898C4D1-4891-4C7F-9DF7-64D24937B5C6}" type="pres">
      <dgm:prSet presAssocID="{048D8B2E-0740-4C8C-AD0E-1E9A1D4220FC}" presName="hierRoot2" presStyleCnt="0">
        <dgm:presLayoutVars>
          <dgm:hierBranch val="init"/>
        </dgm:presLayoutVars>
      </dgm:prSet>
      <dgm:spPr/>
    </dgm:pt>
    <dgm:pt modelId="{D5A06BDA-A272-4FCB-9731-B3D928A1F1B0}" type="pres">
      <dgm:prSet presAssocID="{048D8B2E-0740-4C8C-AD0E-1E9A1D4220FC}" presName="rootComposite" presStyleCnt="0"/>
      <dgm:spPr/>
    </dgm:pt>
    <dgm:pt modelId="{2D200C6C-AAA3-4DA1-A36B-9244368B806C}" type="pres">
      <dgm:prSet presAssocID="{048D8B2E-0740-4C8C-AD0E-1E9A1D4220FC}" presName="rootText" presStyleLbl="node2" presStyleIdx="2" presStyleCnt="5" custLinFactNeighborY="-75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BA9A57-654C-40CC-8463-65EBB3523480}" type="pres">
      <dgm:prSet presAssocID="{048D8B2E-0740-4C8C-AD0E-1E9A1D4220FC}" presName="rootConnector" presStyleLbl="node2" presStyleIdx="2" presStyleCnt="5"/>
      <dgm:spPr/>
      <dgm:t>
        <a:bodyPr/>
        <a:lstStyle/>
        <a:p>
          <a:endParaRPr lang="en-US"/>
        </a:p>
      </dgm:t>
    </dgm:pt>
    <dgm:pt modelId="{E0FE8B9B-3062-432E-9368-079F8C1B46FC}" type="pres">
      <dgm:prSet presAssocID="{048D8B2E-0740-4C8C-AD0E-1E9A1D4220FC}" presName="hierChild4" presStyleCnt="0"/>
      <dgm:spPr/>
    </dgm:pt>
    <dgm:pt modelId="{61DCF6F8-AAFE-41BD-9583-023CB9C03DA2}" type="pres">
      <dgm:prSet presAssocID="{A57BA5BF-FBA8-4D7E-9BB3-59920BB66AB4}" presName="Name37" presStyleLbl="parChTrans1D3" presStyleIdx="6" presStyleCnt="10"/>
      <dgm:spPr/>
      <dgm:t>
        <a:bodyPr/>
        <a:lstStyle/>
        <a:p>
          <a:endParaRPr lang="en-US"/>
        </a:p>
      </dgm:t>
    </dgm:pt>
    <dgm:pt modelId="{B8B7CCA7-C67C-4523-A7C9-F0E70AB854FA}" type="pres">
      <dgm:prSet presAssocID="{E17F1B2B-C457-401C-B846-4D7087C02BF1}" presName="hierRoot2" presStyleCnt="0">
        <dgm:presLayoutVars>
          <dgm:hierBranch val="init"/>
        </dgm:presLayoutVars>
      </dgm:prSet>
      <dgm:spPr/>
    </dgm:pt>
    <dgm:pt modelId="{2A0A425A-3BB7-4ABB-A114-30BCF60D6E18}" type="pres">
      <dgm:prSet presAssocID="{E17F1B2B-C457-401C-B846-4D7087C02BF1}" presName="rootComposite" presStyleCnt="0"/>
      <dgm:spPr/>
    </dgm:pt>
    <dgm:pt modelId="{FC460680-0C59-48CE-9D14-8C8E7C840F95}" type="pres">
      <dgm:prSet presAssocID="{E17F1B2B-C457-401C-B846-4D7087C02BF1}" presName="rootText" presStyleLbl="node3" presStyleIdx="6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172243B-1237-4AB7-A60E-0A87E235378F}" type="pres">
      <dgm:prSet presAssocID="{E17F1B2B-C457-401C-B846-4D7087C02BF1}" presName="rootConnector" presStyleLbl="node3" presStyleIdx="6" presStyleCnt="10"/>
      <dgm:spPr/>
      <dgm:t>
        <a:bodyPr/>
        <a:lstStyle/>
        <a:p>
          <a:endParaRPr lang="en-US"/>
        </a:p>
      </dgm:t>
    </dgm:pt>
    <dgm:pt modelId="{72307EFC-444B-4B02-B103-AD15F18EA9C2}" type="pres">
      <dgm:prSet presAssocID="{E17F1B2B-C457-401C-B846-4D7087C02BF1}" presName="hierChild4" presStyleCnt="0"/>
      <dgm:spPr/>
    </dgm:pt>
    <dgm:pt modelId="{B868E69E-4E38-40C2-9528-2ACD19C9EDDA}" type="pres">
      <dgm:prSet presAssocID="{E17F1B2B-C457-401C-B846-4D7087C02BF1}" presName="hierChild5" presStyleCnt="0"/>
      <dgm:spPr/>
    </dgm:pt>
    <dgm:pt modelId="{C23E9ED8-81D7-4AC4-8CC4-6641ED947E59}" type="pres">
      <dgm:prSet presAssocID="{066ABF65-DDFA-4DCA-A7D5-D39DBB12ED0E}" presName="Name37" presStyleLbl="parChTrans1D3" presStyleIdx="7" presStyleCnt="10"/>
      <dgm:spPr/>
      <dgm:t>
        <a:bodyPr/>
        <a:lstStyle/>
        <a:p>
          <a:endParaRPr lang="en-US"/>
        </a:p>
      </dgm:t>
    </dgm:pt>
    <dgm:pt modelId="{8943028B-A11E-408C-9EBA-B28359DDDB35}" type="pres">
      <dgm:prSet presAssocID="{9943CFE6-3BF4-4FD7-99AC-E6FD8236F3FE}" presName="hierRoot2" presStyleCnt="0">
        <dgm:presLayoutVars>
          <dgm:hierBranch val="init"/>
        </dgm:presLayoutVars>
      </dgm:prSet>
      <dgm:spPr/>
    </dgm:pt>
    <dgm:pt modelId="{CE488300-46D4-4AB4-B678-7F3F8249946F}" type="pres">
      <dgm:prSet presAssocID="{9943CFE6-3BF4-4FD7-99AC-E6FD8236F3FE}" presName="rootComposite" presStyleCnt="0"/>
      <dgm:spPr/>
    </dgm:pt>
    <dgm:pt modelId="{51403321-E536-40A3-A5FB-2189D338126C}" type="pres">
      <dgm:prSet presAssocID="{9943CFE6-3BF4-4FD7-99AC-E6FD8236F3FE}" presName="rootText" presStyleLbl="node3" presStyleIdx="7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03B9D50-3050-4025-90B3-419274CF6EF2}" type="pres">
      <dgm:prSet presAssocID="{9943CFE6-3BF4-4FD7-99AC-E6FD8236F3FE}" presName="rootConnector" presStyleLbl="node3" presStyleIdx="7" presStyleCnt="10"/>
      <dgm:spPr/>
      <dgm:t>
        <a:bodyPr/>
        <a:lstStyle/>
        <a:p>
          <a:endParaRPr lang="en-US"/>
        </a:p>
      </dgm:t>
    </dgm:pt>
    <dgm:pt modelId="{D8192487-9ED0-40E6-AC33-E390F91968C0}" type="pres">
      <dgm:prSet presAssocID="{9943CFE6-3BF4-4FD7-99AC-E6FD8236F3FE}" presName="hierChild4" presStyleCnt="0"/>
      <dgm:spPr/>
    </dgm:pt>
    <dgm:pt modelId="{703AEB2F-F7EC-4B2A-9D9C-08F837DB4A27}" type="pres">
      <dgm:prSet presAssocID="{9943CFE6-3BF4-4FD7-99AC-E6FD8236F3FE}" presName="hierChild5" presStyleCnt="0"/>
      <dgm:spPr/>
    </dgm:pt>
    <dgm:pt modelId="{9E747DE1-58D8-4543-B44E-9D72289F21CE}" type="pres">
      <dgm:prSet presAssocID="{048D8B2E-0740-4C8C-AD0E-1E9A1D4220FC}" presName="hierChild5" presStyleCnt="0"/>
      <dgm:spPr/>
    </dgm:pt>
    <dgm:pt modelId="{D7BB1CA1-2E38-4B9A-8EAA-EC9AFD33174B}" type="pres">
      <dgm:prSet presAssocID="{E2C10155-46A6-4028-B605-262F16E3BA97}" presName="Name37" presStyleLbl="parChTrans1D2" presStyleIdx="3" presStyleCnt="5"/>
      <dgm:spPr/>
      <dgm:t>
        <a:bodyPr/>
        <a:lstStyle/>
        <a:p>
          <a:endParaRPr lang="en-US"/>
        </a:p>
      </dgm:t>
    </dgm:pt>
    <dgm:pt modelId="{3BA73143-2FF6-4842-BD89-D05EE5B28C38}" type="pres">
      <dgm:prSet presAssocID="{F3E38E83-9970-460B-85BA-7EA56AA705DB}" presName="hierRoot2" presStyleCnt="0">
        <dgm:presLayoutVars>
          <dgm:hierBranch val="init"/>
        </dgm:presLayoutVars>
      </dgm:prSet>
      <dgm:spPr/>
    </dgm:pt>
    <dgm:pt modelId="{50563E16-BD50-44A3-95C6-FD750C531907}" type="pres">
      <dgm:prSet presAssocID="{F3E38E83-9970-460B-85BA-7EA56AA705DB}" presName="rootComposite" presStyleCnt="0"/>
      <dgm:spPr/>
    </dgm:pt>
    <dgm:pt modelId="{B192D3A1-7542-4036-88A2-CD1C45D5327B}" type="pres">
      <dgm:prSet presAssocID="{F3E38E83-9970-460B-85BA-7EA56AA705DB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CA5605F-0C50-4601-B3C3-DBE487E571D4}" type="pres">
      <dgm:prSet presAssocID="{F3E38E83-9970-460B-85BA-7EA56AA705DB}" presName="rootConnector" presStyleLbl="node2" presStyleIdx="3" presStyleCnt="5"/>
      <dgm:spPr/>
      <dgm:t>
        <a:bodyPr/>
        <a:lstStyle/>
        <a:p>
          <a:endParaRPr lang="en-US"/>
        </a:p>
      </dgm:t>
    </dgm:pt>
    <dgm:pt modelId="{DF53C338-C0F5-4229-B7FC-9B2BF11C32F4}" type="pres">
      <dgm:prSet presAssocID="{F3E38E83-9970-460B-85BA-7EA56AA705DB}" presName="hierChild4" presStyleCnt="0"/>
      <dgm:spPr/>
    </dgm:pt>
    <dgm:pt modelId="{0B5E2834-DDBC-4294-860D-487EB4075FA1}" type="pres">
      <dgm:prSet presAssocID="{E781C35B-8737-4805-A71B-739054A480CD}" presName="Name37" presStyleLbl="parChTrans1D3" presStyleIdx="8" presStyleCnt="10"/>
      <dgm:spPr/>
      <dgm:t>
        <a:bodyPr/>
        <a:lstStyle/>
        <a:p>
          <a:endParaRPr lang="en-US"/>
        </a:p>
      </dgm:t>
    </dgm:pt>
    <dgm:pt modelId="{71FC926C-ABE7-4C6B-91A7-CAFF0F842D74}" type="pres">
      <dgm:prSet presAssocID="{3812E1D7-BD45-454C-8FF8-A72AB1B55AA1}" presName="hierRoot2" presStyleCnt="0">
        <dgm:presLayoutVars>
          <dgm:hierBranch val="init"/>
        </dgm:presLayoutVars>
      </dgm:prSet>
      <dgm:spPr/>
    </dgm:pt>
    <dgm:pt modelId="{1F4F3A65-B170-47D8-A838-B83334217314}" type="pres">
      <dgm:prSet presAssocID="{3812E1D7-BD45-454C-8FF8-A72AB1B55AA1}" presName="rootComposite" presStyleCnt="0"/>
      <dgm:spPr/>
    </dgm:pt>
    <dgm:pt modelId="{76A5439B-128A-4B60-A222-E381A6E0C8CD}" type="pres">
      <dgm:prSet presAssocID="{3812E1D7-BD45-454C-8FF8-A72AB1B55AA1}" presName="rootText" presStyleLbl="node3" presStyleIdx="8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4AD32FE-7BE4-4978-B77C-3AE0E649DC7E}" type="pres">
      <dgm:prSet presAssocID="{3812E1D7-BD45-454C-8FF8-A72AB1B55AA1}" presName="rootConnector" presStyleLbl="node3" presStyleIdx="8" presStyleCnt="10"/>
      <dgm:spPr/>
      <dgm:t>
        <a:bodyPr/>
        <a:lstStyle/>
        <a:p>
          <a:endParaRPr lang="en-US"/>
        </a:p>
      </dgm:t>
    </dgm:pt>
    <dgm:pt modelId="{C02B4260-9A11-4580-9FC9-78DB984AEB7D}" type="pres">
      <dgm:prSet presAssocID="{3812E1D7-BD45-454C-8FF8-A72AB1B55AA1}" presName="hierChild4" presStyleCnt="0"/>
      <dgm:spPr/>
    </dgm:pt>
    <dgm:pt modelId="{9CFC6398-F809-4A2E-9390-4C6457E26764}" type="pres">
      <dgm:prSet presAssocID="{3812E1D7-BD45-454C-8FF8-A72AB1B55AA1}" presName="hierChild5" presStyleCnt="0"/>
      <dgm:spPr/>
    </dgm:pt>
    <dgm:pt modelId="{1C5EC036-10CD-4584-BE0C-2B991B34691C}" type="pres">
      <dgm:prSet presAssocID="{EFDDC391-2249-4868-9885-067F86DB94A9}" presName="Name37" presStyleLbl="parChTrans1D3" presStyleIdx="9" presStyleCnt="10"/>
      <dgm:spPr/>
      <dgm:t>
        <a:bodyPr/>
        <a:lstStyle/>
        <a:p>
          <a:endParaRPr lang="en-US"/>
        </a:p>
      </dgm:t>
    </dgm:pt>
    <dgm:pt modelId="{AEAC4238-7EFD-4882-96AA-6B811BA4A839}" type="pres">
      <dgm:prSet presAssocID="{C6D2AEF5-463D-4C06-8AF6-2E39FC52CB97}" presName="hierRoot2" presStyleCnt="0">
        <dgm:presLayoutVars>
          <dgm:hierBranch val="init"/>
        </dgm:presLayoutVars>
      </dgm:prSet>
      <dgm:spPr/>
    </dgm:pt>
    <dgm:pt modelId="{535AAAFD-B776-41A1-BEE8-1260ABE6DC67}" type="pres">
      <dgm:prSet presAssocID="{C6D2AEF5-463D-4C06-8AF6-2E39FC52CB97}" presName="rootComposite" presStyleCnt="0"/>
      <dgm:spPr/>
    </dgm:pt>
    <dgm:pt modelId="{22333125-03B7-42A4-95E0-D6259F96AD55}" type="pres">
      <dgm:prSet presAssocID="{C6D2AEF5-463D-4C06-8AF6-2E39FC52CB97}" presName="rootText" presStyleLbl="node3" presStyleIdx="9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62166E7-872E-4D21-868D-ECD630011904}" type="pres">
      <dgm:prSet presAssocID="{C6D2AEF5-463D-4C06-8AF6-2E39FC52CB97}" presName="rootConnector" presStyleLbl="node3" presStyleIdx="9" presStyleCnt="10"/>
      <dgm:spPr/>
      <dgm:t>
        <a:bodyPr/>
        <a:lstStyle/>
        <a:p>
          <a:endParaRPr lang="en-US"/>
        </a:p>
      </dgm:t>
    </dgm:pt>
    <dgm:pt modelId="{0B2438C9-B71B-4F6B-8B92-8D7859AC1284}" type="pres">
      <dgm:prSet presAssocID="{C6D2AEF5-463D-4C06-8AF6-2E39FC52CB97}" presName="hierChild4" presStyleCnt="0"/>
      <dgm:spPr/>
    </dgm:pt>
    <dgm:pt modelId="{DEDC4F29-F0FA-485E-BBF5-98EF88140544}" type="pres">
      <dgm:prSet presAssocID="{C6D2AEF5-463D-4C06-8AF6-2E39FC52CB97}" presName="hierChild5" presStyleCnt="0"/>
      <dgm:spPr/>
    </dgm:pt>
    <dgm:pt modelId="{3DCD6671-5249-4DE5-A711-0058F89A57CA}" type="pres">
      <dgm:prSet presAssocID="{F3E38E83-9970-460B-85BA-7EA56AA705DB}" presName="hierChild5" presStyleCnt="0"/>
      <dgm:spPr/>
    </dgm:pt>
    <dgm:pt modelId="{3BE9BD78-1102-4CA5-ACB6-D59F7BB35861}" type="pres">
      <dgm:prSet presAssocID="{A49BA3D3-CC2F-4A4C-8A5F-2474154BC084}" presName="Name37" presStyleLbl="parChTrans1D2" presStyleIdx="4" presStyleCnt="5"/>
      <dgm:spPr/>
      <dgm:t>
        <a:bodyPr/>
        <a:lstStyle/>
        <a:p>
          <a:endParaRPr lang="en-US"/>
        </a:p>
      </dgm:t>
    </dgm:pt>
    <dgm:pt modelId="{4DA97553-C9CF-4144-BEBD-D4917E84EA09}" type="pres">
      <dgm:prSet presAssocID="{62CA57A9-6C77-4D69-A729-84D6F0CA1878}" presName="hierRoot2" presStyleCnt="0">
        <dgm:presLayoutVars>
          <dgm:hierBranch val="init"/>
        </dgm:presLayoutVars>
      </dgm:prSet>
      <dgm:spPr/>
    </dgm:pt>
    <dgm:pt modelId="{9C97E5AB-99F3-4750-B18A-7A6D3B5E3F1B}" type="pres">
      <dgm:prSet presAssocID="{62CA57A9-6C77-4D69-A729-84D6F0CA1878}" presName="rootComposite" presStyleCnt="0"/>
      <dgm:spPr/>
    </dgm:pt>
    <dgm:pt modelId="{1ABE2A4C-BBF6-4BEF-A69C-1C1D4F7835A1}" type="pres">
      <dgm:prSet presAssocID="{62CA57A9-6C77-4D69-A729-84D6F0CA1878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8F9AF3-6298-4933-89D7-F4674E0FA09E}" type="pres">
      <dgm:prSet presAssocID="{62CA57A9-6C77-4D69-A729-84D6F0CA1878}" presName="rootConnector" presStyleLbl="node2" presStyleIdx="4" presStyleCnt="5"/>
      <dgm:spPr/>
      <dgm:t>
        <a:bodyPr/>
        <a:lstStyle/>
        <a:p>
          <a:endParaRPr lang="en-US"/>
        </a:p>
      </dgm:t>
    </dgm:pt>
    <dgm:pt modelId="{1F4726A1-7B53-44E0-8748-3086BC549B26}" type="pres">
      <dgm:prSet presAssocID="{62CA57A9-6C77-4D69-A729-84D6F0CA1878}" presName="hierChild4" presStyleCnt="0"/>
      <dgm:spPr/>
    </dgm:pt>
    <dgm:pt modelId="{CC4E7719-247B-41CF-B993-4873249A40D1}" type="pres">
      <dgm:prSet presAssocID="{62CA57A9-6C77-4D69-A729-84D6F0CA1878}" presName="hierChild5" presStyleCnt="0"/>
      <dgm:spPr/>
    </dgm:pt>
    <dgm:pt modelId="{62647757-6528-4CEF-B59F-09EEFE3900DC}" type="pres">
      <dgm:prSet presAssocID="{C1DDEDBF-7188-457D-B337-7D92CDAFA3D7}" presName="hierChild3" presStyleCnt="0"/>
      <dgm:spPr/>
    </dgm:pt>
  </dgm:ptLst>
  <dgm:cxnLst>
    <dgm:cxn modelId="{1915228E-84BD-4889-B657-946C3D915825}" srcId="{C1DDEDBF-7188-457D-B337-7D92CDAFA3D7}" destId="{62CA57A9-6C77-4D69-A729-84D6F0CA1878}" srcOrd="4" destOrd="0" parTransId="{A49BA3D3-CC2F-4A4C-8A5F-2474154BC084}" sibTransId="{A2A83B8C-2059-4FF1-A55C-F3C27FA9B8C3}"/>
    <dgm:cxn modelId="{815813B6-D19E-4BDB-83DF-BCAD4F532411}" type="presOf" srcId="{C6D2AEF5-463D-4C06-8AF6-2E39FC52CB97}" destId="{062166E7-872E-4D21-868D-ECD630011904}" srcOrd="1" destOrd="0" presId="urn:microsoft.com/office/officeart/2005/8/layout/orgChart1"/>
    <dgm:cxn modelId="{5454E603-4725-49E7-8242-71CBE75C10E3}" srcId="{75A11C14-529F-4599-A964-3919874E3E12}" destId="{11D31F8D-ED95-458C-9CC5-977902BEC59E}" srcOrd="0" destOrd="0" parTransId="{23949FA3-73E0-4E1B-BFDC-52625FF9098E}" sibTransId="{654AEAC2-4C99-4791-8E6B-040D17C4E17E}"/>
    <dgm:cxn modelId="{6C66665E-1309-464A-B3E1-548DF30BC6A6}" type="presOf" srcId="{BFF9086D-316A-49C5-B4EB-1FA9D295D10E}" destId="{83513D4C-A76D-49F3-BAAF-A5722A5DFF3D}" srcOrd="0" destOrd="0" presId="urn:microsoft.com/office/officeart/2005/8/layout/orgChart1"/>
    <dgm:cxn modelId="{07B34916-DD19-4605-9E82-286F459FAE87}" type="presOf" srcId="{410CDB25-8D5C-4DE0-B14F-EDE772447B00}" destId="{45A15DC9-B972-4B1A-B9F0-1A706134EFC7}" srcOrd="1" destOrd="0" presId="urn:microsoft.com/office/officeart/2005/8/layout/orgChart1"/>
    <dgm:cxn modelId="{5AC6170D-055D-43EC-999C-5602C8227250}" type="presOf" srcId="{62CA57A9-6C77-4D69-A729-84D6F0CA1878}" destId="{568F9AF3-6298-4933-89D7-F4674E0FA09E}" srcOrd="1" destOrd="0" presId="urn:microsoft.com/office/officeart/2005/8/layout/orgChart1"/>
    <dgm:cxn modelId="{A91F774C-8860-4B79-8280-85D07B9197E6}" type="presOf" srcId="{048D8B2E-0740-4C8C-AD0E-1E9A1D4220FC}" destId="{2D200C6C-AAA3-4DA1-A36B-9244368B806C}" srcOrd="0" destOrd="0" presId="urn:microsoft.com/office/officeart/2005/8/layout/orgChart1"/>
    <dgm:cxn modelId="{76BC73E8-86AA-4AA5-812F-70BD07BA61EB}" type="presOf" srcId="{C9962E2A-E755-45AD-BEF6-5C3300C5B35C}" destId="{99D523D9-150F-4645-9F4B-8B83D0E3F1A7}" srcOrd="0" destOrd="0" presId="urn:microsoft.com/office/officeart/2005/8/layout/orgChart1"/>
    <dgm:cxn modelId="{8CEEFB59-C531-4AFB-8229-CA5792C08FF3}" type="presOf" srcId="{9DA68F91-9210-40CA-B4DA-BA41428023B5}" destId="{F70CD1A9-C7C1-411C-AB23-491195DCBD12}" srcOrd="1" destOrd="0" presId="urn:microsoft.com/office/officeart/2005/8/layout/orgChart1"/>
    <dgm:cxn modelId="{DCA8DC94-5ABD-492D-A667-C29424B49A96}" type="presOf" srcId="{6CA81A7A-C614-4862-B9C2-6DAE33D98715}" destId="{A6D8A4E6-1E8F-42A4-961E-792C0754257D}" srcOrd="0" destOrd="0" presId="urn:microsoft.com/office/officeart/2005/8/layout/orgChart1"/>
    <dgm:cxn modelId="{98F79A06-0241-4A59-B5A9-A66CCA61D59E}" type="presOf" srcId="{410CDB25-8D5C-4DE0-B14F-EDE772447B00}" destId="{0F1B4F5A-6728-4F3F-88C9-C3B74A8363E8}" srcOrd="0" destOrd="0" presId="urn:microsoft.com/office/officeart/2005/8/layout/orgChart1"/>
    <dgm:cxn modelId="{A589D56F-E503-4571-B393-0532E3F03F0A}" type="presOf" srcId="{6D39962D-A3F6-489C-9350-FEEB3EEF7679}" destId="{39885EBA-CE7F-4502-BB0C-0F5D53E391E8}" srcOrd="1" destOrd="0" presId="urn:microsoft.com/office/officeart/2005/8/layout/orgChart1"/>
    <dgm:cxn modelId="{E391BE59-25CA-4A12-85B8-756BF7C6EF67}" type="presOf" srcId="{AE6442A2-8C30-442B-83C7-39F057707E66}" destId="{D057CDFD-A1CE-467F-B7DB-F34779017828}" srcOrd="0" destOrd="0" presId="urn:microsoft.com/office/officeart/2005/8/layout/orgChart1"/>
    <dgm:cxn modelId="{9CAE5EB7-FFBB-41F2-BEA3-595E5782C361}" srcId="{F3E38E83-9970-460B-85BA-7EA56AA705DB}" destId="{C6D2AEF5-463D-4C06-8AF6-2E39FC52CB97}" srcOrd="1" destOrd="0" parTransId="{EFDDC391-2249-4868-9885-067F86DB94A9}" sibTransId="{DF12311F-2466-4EE7-B73B-F8A68BC2D979}"/>
    <dgm:cxn modelId="{419EA0EE-C8FC-4B5B-9E26-1B88145D4688}" type="presOf" srcId="{048D8B2E-0740-4C8C-AD0E-1E9A1D4220FC}" destId="{13BA9A57-654C-40CC-8463-65EBB3523480}" srcOrd="1" destOrd="0" presId="urn:microsoft.com/office/officeart/2005/8/layout/orgChart1"/>
    <dgm:cxn modelId="{4CFE355D-1326-42D6-8E00-F317061EBB72}" type="presOf" srcId="{8FD5FEBD-D413-4C1E-8CA6-1E346E186956}" destId="{2C34BDAD-3F54-4DFE-92F0-4FB5AB420F4D}" srcOrd="0" destOrd="0" presId="urn:microsoft.com/office/officeart/2005/8/layout/orgChart1"/>
    <dgm:cxn modelId="{73A6B002-0D7A-43F7-973C-3F999262CC5B}" type="presOf" srcId="{8FD5FEBD-D413-4C1E-8CA6-1E346E186956}" destId="{2E96755E-1AD6-4E60-851D-6FA4934E69E0}" srcOrd="1" destOrd="0" presId="urn:microsoft.com/office/officeart/2005/8/layout/orgChart1"/>
    <dgm:cxn modelId="{958E2830-CDE9-43E3-B3C5-F415590183BF}" type="presOf" srcId="{9943CFE6-3BF4-4FD7-99AC-E6FD8236F3FE}" destId="{51403321-E536-40A3-A5FB-2189D338126C}" srcOrd="0" destOrd="0" presId="urn:microsoft.com/office/officeart/2005/8/layout/orgChart1"/>
    <dgm:cxn modelId="{E2B72F33-FF2F-443A-A37B-FB127F4EBF8B}" type="presOf" srcId="{11D31F8D-ED95-458C-9CC5-977902BEC59E}" destId="{49E426C9-0C19-430E-8240-1AF5ADD315C0}" srcOrd="0" destOrd="0" presId="urn:microsoft.com/office/officeart/2005/8/layout/orgChart1"/>
    <dgm:cxn modelId="{5C1D6E57-FB1E-4089-B11D-17E50A00527A}" srcId="{048D8B2E-0740-4C8C-AD0E-1E9A1D4220FC}" destId="{9943CFE6-3BF4-4FD7-99AC-E6FD8236F3FE}" srcOrd="1" destOrd="0" parTransId="{066ABF65-DDFA-4DCA-A7D5-D39DBB12ED0E}" sibTransId="{B99CEF70-D3B8-4B01-BAE8-A758B0DF875E}"/>
    <dgm:cxn modelId="{305BBBD5-AE53-40F5-AC1C-DA7654517055}" type="presOf" srcId="{3812E1D7-BD45-454C-8FF8-A72AB1B55AA1}" destId="{94AD32FE-7BE4-4978-B77C-3AE0E649DC7E}" srcOrd="1" destOrd="0" presId="urn:microsoft.com/office/officeart/2005/8/layout/orgChart1"/>
    <dgm:cxn modelId="{EC07C5E3-4B8E-4260-B7BC-151C10CA9A25}" type="presOf" srcId="{9943CFE6-3BF4-4FD7-99AC-E6FD8236F3FE}" destId="{E03B9D50-3050-4025-90B3-419274CF6EF2}" srcOrd="1" destOrd="0" presId="urn:microsoft.com/office/officeart/2005/8/layout/orgChart1"/>
    <dgm:cxn modelId="{51ECB91C-32CE-4AFB-B9C6-529C09799623}" srcId="{410CDB25-8D5C-4DE0-B14F-EDE772447B00}" destId="{8FD5FEBD-D413-4C1E-8CA6-1E346E186956}" srcOrd="0" destOrd="0" parTransId="{BFF9086D-316A-49C5-B4EB-1FA9D295D10E}" sibTransId="{4990C385-E685-429E-BF24-2D9899A34E9A}"/>
    <dgm:cxn modelId="{89FEEA71-A1A0-4BEB-B406-BA0F97C32715}" type="presOf" srcId="{75A11C14-529F-4599-A964-3919874E3E12}" destId="{812E4BDE-ED2E-4BA8-AA1F-ABF63EF40002}" srcOrd="0" destOrd="0" presId="urn:microsoft.com/office/officeart/2005/8/layout/orgChart1"/>
    <dgm:cxn modelId="{56776FAA-04FF-4CA6-9760-92A1E1B13C70}" type="presOf" srcId="{6D39962D-A3F6-489C-9350-FEEB3EEF7679}" destId="{2AB78A9C-8346-45E8-A7C2-CE797E6A8F69}" srcOrd="0" destOrd="0" presId="urn:microsoft.com/office/officeart/2005/8/layout/orgChart1"/>
    <dgm:cxn modelId="{3E6246E8-D761-4481-8690-8ECCE0C9EA11}" type="presOf" srcId="{23949FA3-73E0-4E1B-BFDC-52625FF9098E}" destId="{0F866674-E960-4F87-A607-5A121F53B652}" srcOrd="0" destOrd="0" presId="urn:microsoft.com/office/officeart/2005/8/layout/orgChart1"/>
    <dgm:cxn modelId="{A965ED56-51B3-40E0-8861-53316F69975C}" srcId="{C1DDEDBF-7188-457D-B337-7D92CDAFA3D7}" destId="{F3E38E83-9970-460B-85BA-7EA56AA705DB}" srcOrd="3" destOrd="0" parTransId="{E2C10155-46A6-4028-B605-262F16E3BA97}" sibTransId="{63E942CD-2E94-4922-9FAB-B0F9C930D4D9}"/>
    <dgm:cxn modelId="{745EEAF4-A00E-454E-BF37-713F15E59968}" type="presOf" srcId="{62CA57A9-6C77-4D69-A729-84D6F0CA1878}" destId="{1ABE2A4C-BBF6-4BEF-A69C-1C1D4F7835A1}" srcOrd="0" destOrd="0" presId="urn:microsoft.com/office/officeart/2005/8/layout/orgChart1"/>
    <dgm:cxn modelId="{12805B2D-EC72-4BD3-B805-2492AC184152}" type="presOf" srcId="{EFDDC391-2249-4868-9885-067F86DB94A9}" destId="{1C5EC036-10CD-4584-BE0C-2B991B34691C}" srcOrd="0" destOrd="0" presId="urn:microsoft.com/office/officeart/2005/8/layout/orgChart1"/>
    <dgm:cxn modelId="{FFD76688-D4AB-41E3-A1B3-EB363098A39E}" type="presOf" srcId="{C1DDEDBF-7188-457D-B337-7D92CDAFA3D7}" destId="{24D5CD1E-702A-4C69-937E-8B4618A70680}" srcOrd="0" destOrd="0" presId="urn:microsoft.com/office/officeart/2005/8/layout/orgChart1"/>
    <dgm:cxn modelId="{E6AD35AE-2E76-466C-A60A-1AEC7FDC27F1}" type="presOf" srcId="{3812E1D7-BD45-454C-8FF8-A72AB1B55AA1}" destId="{76A5439B-128A-4B60-A222-E381A6E0C8CD}" srcOrd="0" destOrd="0" presId="urn:microsoft.com/office/officeart/2005/8/layout/orgChart1"/>
    <dgm:cxn modelId="{3069CD18-B371-45BF-AE70-C246E7C31F0F}" type="presOf" srcId="{8E75AC09-7866-4F95-9AB0-E2281107F63C}" destId="{8CB8E29C-F582-4F29-A152-A812649315E9}" srcOrd="1" destOrd="0" presId="urn:microsoft.com/office/officeart/2005/8/layout/orgChart1"/>
    <dgm:cxn modelId="{AF001309-2E1F-4530-AAC9-524FF39D1B23}" type="presOf" srcId="{11D31F8D-ED95-458C-9CC5-977902BEC59E}" destId="{53E87B57-0282-4371-A5E1-A2BAE517D837}" srcOrd="1" destOrd="0" presId="urn:microsoft.com/office/officeart/2005/8/layout/orgChart1"/>
    <dgm:cxn modelId="{FC2C1604-A74C-4EB7-B677-E31B964ABA58}" type="presOf" srcId="{066ABF65-DDFA-4DCA-A7D5-D39DBB12ED0E}" destId="{C23E9ED8-81D7-4AC4-8CC4-6641ED947E59}" srcOrd="0" destOrd="0" presId="urn:microsoft.com/office/officeart/2005/8/layout/orgChart1"/>
    <dgm:cxn modelId="{BA68C28C-3356-4F0B-A58C-6A0431400746}" type="presOf" srcId="{6CA81A7A-C614-4862-B9C2-6DAE33D98715}" destId="{611DAE6C-0F3A-4675-88DA-2BE79E8E8C31}" srcOrd="1" destOrd="0" presId="urn:microsoft.com/office/officeart/2005/8/layout/orgChart1"/>
    <dgm:cxn modelId="{68E196A9-843F-4104-895A-B621269D207E}" srcId="{75A11C14-529F-4599-A964-3919874E3E12}" destId="{6D39962D-A3F6-489C-9350-FEEB3EEF7679}" srcOrd="1" destOrd="0" parTransId="{AE6442A2-8C30-442B-83C7-39F057707E66}" sibTransId="{182C6079-BDFA-4B96-BFBD-364B8C45E16F}"/>
    <dgm:cxn modelId="{00BE51AA-3F70-40E3-B940-10594727BAEA}" srcId="{3963F498-9AE4-4257-A5B1-1DA8E1762EB7}" destId="{C1DDEDBF-7188-457D-B337-7D92CDAFA3D7}" srcOrd="0" destOrd="0" parTransId="{05E19B23-D678-4E87-8CE8-BCB019128A96}" sibTransId="{633DD5AE-2608-4406-8728-D1FACDBFFDF9}"/>
    <dgm:cxn modelId="{20A27B5C-78F1-418E-A120-E75D9D85DF57}" type="presOf" srcId="{6756F162-BBA7-49C6-99A4-CB9BEA60494D}" destId="{3F8CAFAB-486A-4B8E-AE77-A6A729740533}" srcOrd="0" destOrd="0" presId="urn:microsoft.com/office/officeart/2005/8/layout/orgChart1"/>
    <dgm:cxn modelId="{48588A68-7D7E-406C-BD50-2F020C75E6B2}" srcId="{C1DDEDBF-7188-457D-B337-7D92CDAFA3D7}" destId="{048D8B2E-0740-4C8C-AD0E-1E9A1D4220FC}" srcOrd="2" destOrd="0" parTransId="{B8C86A39-A9C5-4275-91E9-74BA1B6BFB20}" sibTransId="{79D81993-013E-43B0-B44E-CA1B53EB8782}"/>
    <dgm:cxn modelId="{C5CEDC09-11EC-4A5C-B841-359BFC0AED72}" srcId="{75A11C14-529F-4599-A964-3919874E3E12}" destId="{9DA68F91-9210-40CA-B4DA-BA41428023B5}" srcOrd="2" destOrd="0" parTransId="{6756F162-BBA7-49C6-99A4-CB9BEA60494D}" sibTransId="{89F3976A-867C-44F1-AC5F-DB303BC570AE}"/>
    <dgm:cxn modelId="{6730B5A6-7BD3-45AE-8AA6-8D2841C18131}" srcId="{048D8B2E-0740-4C8C-AD0E-1E9A1D4220FC}" destId="{E17F1B2B-C457-401C-B846-4D7087C02BF1}" srcOrd="0" destOrd="0" parTransId="{A57BA5BF-FBA8-4D7E-9BB3-59920BB66AB4}" sibTransId="{61714D18-3505-4529-BB95-71A82D5C6266}"/>
    <dgm:cxn modelId="{60FFE163-0C67-4262-9A00-520A1BFDE3F4}" type="presOf" srcId="{8E75AC09-7866-4F95-9AB0-E2281107F63C}" destId="{F1244E7F-A936-4D86-B28A-20941615392F}" srcOrd="0" destOrd="0" presId="urn:microsoft.com/office/officeart/2005/8/layout/orgChart1"/>
    <dgm:cxn modelId="{65A207FA-D63D-4679-8777-FEF6B08BE52B}" type="presOf" srcId="{C1DDEDBF-7188-457D-B337-7D92CDAFA3D7}" destId="{96730806-2CE1-41AA-BF5B-736C26DB2F99}" srcOrd="1" destOrd="0" presId="urn:microsoft.com/office/officeart/2005/8/layout/orgChart1"/>
    <dgm:cxn modelId="{14A11D1C-F31D-4B4F-8651-363EE04A70D3}" type="presOf" srcId="{B8C86A39-A9C5-4275-91E9-74BA1B6BFB20}" destId="{579A9973-AA97-4096-811D-1E19F9C68C02}" srcOrd="0" destOrd="0" presId="urn:microsoft.com/office/officeart/2005/8/layout/orgChart1"/>
    <dgm:cxn modelId="{4C1FDFA9-E4F6-4892-8B8F-920985303135}" type="presOf" srcId="{E2C10155-46A6-4028-B605-262F16E3BA97}" destId="{D7BB1CA1-2E38-4B9A-8EAA-EC9AFD33174B}" srcOrd="0" destOrd="0" presId="urn:microsoft.com/office/officeart/2005/8/layout/orgChart1"/>
    <dgm:cxn modelId="{8FB6C6BF-E968-41B5-AC4D-5E840D21F4EC}" type="presOf" srcId="{F3E38E83-9970-460B-85BA-7EA56AA705DB}" destId="{8CA5605F-0C50-4601-B3C3-DBE487E571D4}" srcOrd="1" destOrd="0" presId="urn:microsoft.com/office/officeart/2005/8/layout/orgChart1"/>
    <dgm:cxn modelId="{16F36CA5-77CD-41FA-A5E1-72573A428BD5}" type="presOf" srcId="{73052FCC-FC48-4730-926E-EB110C6D23C1}" destId="{FC4E4773-80A8-4B3A-B224-C99920E27876}" srcOrd="0" destOrd="0" presId="urn:microsoft.com/office/officeart/2005/8/layout/orgChart1"/>
    <dgm:cxn modelId="{BCB25D17-0D37-41B3-B4FB-2328BF866BD2}" type="presOf" srcId="{E17F1B2B-C457-401C-B846-4D7087C02BF1}" destId="{FC460680-0C59-48CE-9D14-8C8E7C840F95}" srcOrd="0" destOrd="0" presId="urn:microsoft.com/office/officeart/2005/8/layout/orgChart1"/>
    <dgm:cxn modelId="{58BFC80D-08E5-42E2-8267-4DA24D3E1384}" type="presOf" srcId="{75A11C14-529F-4599-A964-3919874E3E12}" destId="{07CCA86B-D7B7-4E9E-AD47-CED28EFA81D6}" srcOrd="1" destOrd="0" presId="urn:microsoft.com/office/officeart/2005/8/layout/orgChart1"/>
    <dgm:cxn modelId="{B495676D-4321-4DB7-B605-1970CA427E53}" srcId="{410CDB25-8D5C-4DE0-B14F-EDE772447B00}" destId="{8E75AC09-7866-4F95-9AB0-E2281107F63C}" srcOrd="1" destOrd="0" parTransId="{73052FCC-FC48-4730-926E-EB110C6D23C1}" sibTransId="{0875D6D5-BA31-47D6-BF17-42575F05AF94}"/>
    <dgm:cxn modelId="{3714A1D5-84BB-4D25-A68F-17A3394597C4}" type="presOf" srcId="{A57BA5BF-FBA8-4D7E-9BB3-59920BB66AB4}" destId="{61DCF6F8-AAFE-41BD-9583-023CB9C03DA2}" srcOrd="0" destOrd="0" presId="urn:microsoft.com/office/officeart/2005/8/layout/orgChart1"/>
    <dgm:cxn modelId="{72951F35-749E-445A-94A7-75BC062AF99A}" srcId="{F3E38E83-9970-460B-85BA-7EA56AA705DB}" destId="{3812E1D7-BD45-454C-8FF8-A72AB1B55AA1}" srcOrd="0" destOrd="0" parTransId="{E781C35B-8737-4805-A71B-739054A480CD}" sibTransId="{DF8FC5A7-6E7D-438E-8F29-48DDDDDD9282}"/>
    <dgm:cxn modelId="{E38ABFEB-379F-48D6-902C-2A14D87A8FEF}" type="presOf" srcId="{F3E38E83-9970-460B-85BA-7EA56AA705DB}" destId="{B192D3A1-7542-4036-88A2-CD1C45D5327B}" srcOrd="0" destOrd="0" presId="urn:microsoft.com/office/officeart/2005/8/layout/orgChart1"/>
    <dgm:cxn modelId="{1A29C651-52BA-4CDA-A8E7-FD169E7FCBA3}" type="presOf" srcId="{C6D2AEF5-463D-4C06-8AF6-2E39FC52CB97}" destId="{22333125-03B7-42A4-95E0-D6259F96AD55}" srcOrd="0" destOrd="0" presId="urn:microsoft.com/office/officeart/2005/8/layout/orgChart1"/>
    <dgm:cxn modelId="{DC71FC2A-240D-45CF-B2D0-38C1707D7422}" type="presOf" srcId="{9DA68F91-9210-40CA-B4DA-BA41428023B5}" destId="{7185F160-0B99-42CE-9128-9EA057F5A409}" srcOrd="0" destOrd="0" presId="urn:microsoft.com/office/officeart/2005/8/layout/orgChart1"/>
    <dgm:cxn modelId="{BB853507-4D67-45EB-913A-38D37FCC8867}" type="presOf" srcId="{E17F1B2B-C457-401C-B846-4D7087C02BF1}" destId="{C172243B-1237-4AB7-A60E-0A87E235378F}" srcOrd="1" destOrd="0" presId="urn:microsoft.com/office/officeart/2005/8/layout/orgChart1"/>
    <dgm:cxn modelId="{52CF54F2-F41C-45C9-B113-C35F52E180B9}" srcId="{410CDB25-8D5C-4DE0-B14F-EDE772447B00}" destId="{6CA81A7A-C614-4862-B9C2-6DAE33D98715}" srcOrd="2" destOrd="0" parTransId="{C9962E2A-E755-45AD-BEF6-5C3300C5B35C}" sibTransId="{A2E68A8B-25D7-4357-B070-38B4234B7316}"/>
    <dgm:cxn modelId="{410982B0-2E44-4879-BD9B-73D3282207C1}" srcId="{C1DDEDBF-7188-457D-B337-7D92CDAFA3D7}" destId="{75A11C14-529F-4599-A964-3919874E3E12}" srcOrd="1" destOrd="0" parTransId="{AE834F7B-311E-4C70-80FC-924E029B24F4}" sibTransId="{78659B55-20DE-4AD2-AA73-DDB5D40FCFDC}"/>
    <dgm:cxn modelId="{A8CC6A56-9808-42D4-9863-94F383F14BBB}" type="presOf" srcId="{F0A2B4B9-7E9B-41DE-803F-691A80DB2804}" destId="{C153658D-5987-4E6A-B19B-912B5D20FBD0}" srcOrd="0" destOrd="0" presId="urn:microsoft.com/office/officeart/2005/8/layout/orgChart1"/>
    <dgm:cxn modelId="{F7A6BE6D-B60B-4833-82A9-5E99EF6F32D3}" type="presOf" srcId="{E781C35B-8737-4805-A71B-739054A480CD}" destId="{0B5E2834-DDBC-4294-860D-487EB4075FA1}" srcOrd="0" destOrd="0" presId="urn:microsoft.com/office/officeart/2005/8/layout/orgChart1"/>
    <dgm:cxn modelId="{26CAF3A3-5757-4B09-8EE5-AA3BB8467430}" type="presOf" srcId="{A49BA3D3-CC2F-4A4C-8A5F-2474154BC084}" destId="{3BE9BD78-1102-4CA5-ACB6-D59F7BB35861}" srcOrd="0" destOrd="0" presId="urn:microsoft.com/office/officeart/2005/8/layout/orgChart1"/>
    <dgm:cxn modelId="{DF9A0CFA-1529-42B3-81A8-D30963DC3045}" srcId="{C1DDEDBF-7188-457D-B337-7D92CDAFA3D7}" destId="{410CDB25-8D5C-4DE0-B14F-EDE772447B00}" srcOrd="0" destOrd="0" parTransId="{F0A2B4B9-7E9B-41DE-803F-691A80DB2804}" sibTransId="{895B8A43-0B49-46C9-B202-0E1D0FD57416}"/>
    <dgm:cxn modelId="{97E01256-86BD-49B7-9A52-CB10EF7B2464}" type="presOf" srcId="{3963F498-9AE4-4257-A5B1-1DA8E1762EB7}" destId="{75AD34AF-21AB-4EAA-A442-BF62C6BE00F8}" srcOrd="0" destOrd="0" presId="urn:microsoft.com/office/officeart/2005/8/layout/orgChart1"/>
    <dgm:cxn modelId="{A3C1251D-077D-4838-A9BB-1EA8D7E033BB}" type="presOf" srcId="{AE834F7B-311E-4C70-80FC-924E029B24F4}" destId="{215091BD-2DA3-4821-813A-218DB092D7D7}" srcOrd="0" destOrd="0" presId="urn:microsoft.com/office/officeart/2005/8/layout/orgChart1"/>
    <dgm:cxn modelId="{A1F6E987-B3FA-4AC6-A2F6-507D3CF7A774}" type="presParOf" srcId="{75AD34AF-21AB-4EAA-A442-BF62C6BE00F8}" destId="{7E06CE87-E6D5-4E02-84B6-15B5FA9B2002}" srcOrd="0" destOrd="0" presId="urn:microsoft.com/office/officeart/2005/8/layout/orgChart1"/>
    <dgm:cxn modelId="{7257D4D3-8041-4A9F-BD41-F6A0EBFF3A11}" type="presParOf" srcId="{7E06CE87-E6D5-4E02-84B6-15B5FA9B2002}" destId="{FD502C41-D77D-45F6-A6D6-EAC84E9F2AC7}" srcOrd="0" destOrd="0" presId="urn:microsoft.com/office/officeart/2005/8/layout/orgChart1"/>
    <dgm:cxn modelId="{D4008F1C-FAE3-4546-A47A-AC1D2EA62C44}" type="presParOf" srcId="{FD502C41-D77D-45F6-A6D6-EAC84E9F2AC7}" destId="{24D5CD1E-702A-4C69-937E-8B4618A70680}" srcOrd="0" destOrd="0" presId="urn:microsoft.com/office/officeart/2005/8/layout/orgChart1"/>
    <dgm:cxn modelId="{0B47402E-1A9E-4720-BA3A-D0CEECF87BAC}" type="presParOf" srcId="{FD502C41-D77D-45F6-A6D6-EAC84E9F2AC7}" destId="{96730806-2CE1-41AA-BF5B-736C26DB2F99}" srcOrd="1" destOrd="0" presId="urn:microsoft.com/office/officeart/2005/8/layout/orgChart1"/>
    <dgm:cxn modelId="{B861E15F-C86E-40A8-A6FE-2A6D45DD1D6C}" type="presParOf" srcId="{7E06CE87-E6D5-4E02-84B6-15B5FA9B2002}" destId="{DD7BDCA5-56A9-4EBA-8BE2-9F88354A0EA9}" srcOrd="1" destOrd="0" presId="urn:microsoft.com/office/officeart/2005/8/layout/orgChart1"/>
    <dgm:cxn modelId="{53CECD6D-D149-4F06-A839-58F1A2E89E91}" type="presParOf" srcId="{DD7BDCA5-56A9-4EBA-8BE2-9F88354A0EA9}" destId="{C153658D-5987-4E6A-B19B-912B5D20FBD0}" srcOrd="0" destOrd="0" presId="urn:microsoft.com/office/officeart/2005/8/layout/orgChart1"/>
    <dgm:cxn modelId="{0622DE0E-0682-417E-8F07-B807A19E6963}" type="presParOf" srcId="{DD7BDCA5-56A9-4EBA-8BE2-9F88354A0EA9}" destId="{4C1DEEF9-7B4A-4B04-898B-4739EE218E78}" srcOrd="1" destOrd="0" presId="urn:microsoft.com/office/officeart/2005/8/layout/orgChart1"/>
    <dgm:cxn modelId="{2FD7F83E-7F44-4333-BD3F-F1737AFD7A56}" type="presParOf" srcId="{4C1DEEF9-7B4A-4B04-898B-4739EE218E78}" destId="{F59AC29F-1A8D-413D-958D-5ECD6F5D433F}" srcOrd="0" destOrd="0" presId="urn:microsoft.com/office/officeart/2005/8/layout/orgChart1"/>
    <dgm:cxn modelId="{F72C9B3C-C3C0-4F54-BD8E-AEAB555E9EC6}" type="presParOf" srcId="{F59AC29F-1A8D-413D-958D-5ECD6F5D433F}" destId="{0F1B4F5A-6728-4F3F-88C9-C3B74A8363E8}" srcOrd="0" destOrd="0" presId="urn:microsoft.com/office/officeart/2005/8/layout/orgChart1"/>
    <dgm:cxn modelId="{1EE1992F-A435-4E8B-8126-8B2433D08E45}" type="presParOf" srcId="{F59AC29F-1A8D-413D-958D-5ECD6F5D433F}" destId="{45A15DC9-B972-4B1A-B9F0-1A706134EFC7}" srcOrd="1" destOrd="0" presId="urn:microsoft.com/office/officeart/2005/8/layout/orgChart1"/>
    <dgm:cxn modelId="{14C3EB8E-B6F8-4CCC-971C-33A23412E6EB}" type="presParOf" srcId="{4C1DEEF9-7B4A-4B04-898B-4739EE218E78}" destId="{430CD24F-6262-4214-BA05-8E426F7E5245}" srcOrd="1" destOrd="0" presId="urn:microsoft.com/office/officeart/2005/8/layout/orgChart1"/>
    <dgm:cxn modelId="{33EED84A-954E-469D-9226-A326C96D78AB}" type="presParOf" srcId="{430CD24F-6262-4214-BA05-8E426F7E5245}" destId="{83513D4C-A76D-49F3-BAAF-A5722A5DFF3D}" srcOrd="0" destOrd="0" presId="urn:microsoft.com/office/officeart/2005/8/layout/orgChart1"/>
    <dgm:cxn modelId="{46A956E8-75BC-4193-A081-8243DCF78050}" type="presParOf" srcId="{430CD24F-6262-4214-BA05-8E426F7E5245}" destId="{B5B85B68-82E6-4375-9145-2291E9C44A1A}" srcOrd="1" destOrd="0" presId="urn:microsoft.com/office/officeart/2005/8/layout/orgChart1"/>
    <dgm:cxn modelId="{A540EA36-5771-4D9C-B519-AE0FC674172E}" type="presParOf" srcId="{B5B85B68-82E6-4375-9145-2291E9C44A1A}" destId="{E069318C-880D-4DF6-AC26-01FE26F24743}" srcOrd="0" destOrd="0" presId="urn:microsoft.com/office/officeart/2005/8/layout/orgChart1"/>
    <dgm:cxn modelId="{D813894C-6484-4B85-B92F-4CDBA5514B40}" type="presParOf" srcId="{E069318C-880D-4DF6-AC26-01FE26F24743}" destId="{2C34BDAD-3F54-4DFE-92F0-4FB5AB420F4D}" srcOrd="0" destOrd="0" presId="urn:microsoft.com/office/officeart/2005/8/layout/orgChart1"/>
    <dgm:cxn modelId="{9514FEDC-343C-4932-8B0A-AB77DC466AA8}" type="presParOf" srcId="{E069318C-880D-4DF6-AC26-01FE26F24743}" destId="{2E96755E-1AD6-4E60-851D-6FA4934E69E0}" srcOrd="1" destOrd="0" presId="urn:microsoft.com/office/officeart/2005/8/layout/orgChart1"/>
    <dgm:cxn modelId="{F47A37BE-279B-456E-BE4E-DB6939436571}" type="presParOf" srcId="{B5B85B68-82E6-4375-9145-2291E9C44A1A}" destId="{3C4CB4B8-BC76-408B-8261-A5A9889CAEAF}" srcOrd="1" destOrd="0" presId="urn:microsoft.com/office/officeart/2005/8/layout/orgChart1"/>
    <dgm:cxn modelId="{1F26F56D-7955-4ACD-9BA3-8C1912A2FA9C}" type="presParOf" srcId="{B5B85B68-82E6-4375-9145-2291E9C44A1A}" destId="{64EB8288-7FBC-4875-B3B5-F9E8186329EA}" srcOrd="2" destOrd="0" presId="urn:microsoft.com/office/officeart/2005/8/layout/orgChart1"/>
    <dgm:cxn modelId="{86C6E7D2-23DA-4E2C-8D53-1E0FCE5B2997}" type="presParOf" srcId="{430CD24F-6262-4214-BA05-8E426F7E5245}" destId="{FC4E4773-80A8-4B3A-B224-C99920E27876}" srcOrd="2" destOrd="0" presId="urn:microsoft.com/office/officeart/2005/8/layout/orgChart1"/>
    <dgm:cxn modelId="{9C96BC08-1122-4830-80BA-6DBE23F41F20}" type="presParOf" srcId="{430CD24F-6262-4214-BA05-8E426F7E5245}" destId="{93456702-29D0-462A-89B9-8C1259819595}" srcOrd="3" destOrd="0" presId="urn:microsoft.com/office/officeart/2005/8/layout/orgChart1"/>
    <dgm:cxn modelId="{CE47B5B7-524C-4C32-8ADE-87D2F39E7F26}" type="presParOf" srcId="{93456702-29D0-462A-89B9-8C1259819595}" destId="{46ABF513-8C5F-4D82-8577-0BAFCDD59BB4}" srcOrd="0" destOrd="0" presId="urn:microsoft.com/office/officeart/2005/8/layout/orgChart1"/>
    <dgm:cxn modelId="{CD7932C7-6FD8-46EC-B9D6-772400DEEBC7}" type="presParOf" srcId="{46ABF513-8C5F-4D82-8577-0BAFCDD59BB4}" destId="{F1244E7F-A936-4D86-B28A-20941615392F}" srcOrd="0" destOrd="0" presId="urn:microsoft.com/office/officeart/2005/8/layout/orgChart1"/>
    <dgm:cxn modelId="{542907E5-9976-425E-98A1-A7EFB3F0F75D}" type="presParOf" srcId="{46ABF513-8C5F-4D82-8577-0BAFCDD59BB4}" destId="{8CB8E29C-F582-4F29-A152-A812649315E9}" srcOrd="1" destOrd="0" presId="urn:microsoft.com/office/officeart/2005/8/layout/orgChart1"/>
    <dgm:cxn modelId="{AC1A7531-AC19-4A7E-B70C-D426178B433C}" type="presParOf" srcId="{93456702-29D0-462A-89B9-8C1259819595}" destId="{DD77FD63-D74E-4A61-AD44-9C0552298BEB}" srcOrd="1" destOrd="0" presId="urn:microsoft.com/office/officeart/2005/8/layout/orgChart1"/>
    <dgm:cxn modelId="{ABECD063-058E-4C57-AD5F-65DD835BF76A}" type="presParOf" srcId="{93456702-29D0-462A-89B9-8C1259819595}" destId="{33D958EA-8520-460F-AB80-6164B7ACD3E0}" srcOrd="2" destOrd="0" presId="urn:microsoft.com/office/officeart/2005/8/layout/orgChart1"/>
    <dgm:cxn modelId="{10774336-F2FC-4E8F-9410-1BDFC6BEF088}" type="presParOf" srcId="{430CD24F-6262-4214-BA05-8E426F7E5245}" destId="{99D523D9-150F-4645-9F4B-8B83D0E3F1A7}" srcOrd="4" destOrd="0" presId="urn:microsoft.com/office/officeart/2005/8/layout/orgChart1"/>
    <dgm:cxn modelId="{3A86F5BF-7F58-44EA-B1DF-E119CCAD4259}" type="presParOf" srcId="{430CD24F-6262-4214-BA05-8E426F7E5245}" destId="{EBB3AB4C-46C0-4A61-B841-133CA4196AE9}" srcOrd="5" destOrd="0" presId="urn:microsoft.com/office/officeart/2005/8/layout/orgChart1"/>
    <dgm:cxn modelId="{492EA982-508E-4909-9CBC-EF0182079519}" type="presParOf" srcId="{EBB3AB4C-46C0-4A61-B841-133CA4196AE9}" destId="{DC6CAD56-F3D7-4419-B078-AA0C1B8F6758}" srcOrd="0" destOrd="0" presId="urn:microsoft.com/office/officeart/2005/8/layout/orgChart1"/>
    <dgm:cxn modelId="{39022181-92E0-42F4-87EC-CE72F873D92A}" type="presParOf" srcId="{DC6CAD56-F3D7-4419-B078-AA0C1B8F6758}" destId="{A6D8A4E6-1E8F-42A4-961E-792C0754257D}" srcOrd="0" destOrd="0" presId="urn:microsoft.com/office/officeart/2005/8/layout/orgChart1"/>
    <dgm:cxn modelId="{CC6DFE3C-8FE9-471A-B873-38EBF0C01C2B}" type="presParOf" srcId="{DC6CAD56-F3D7-4419-B078-AA0C1B8F6758}" destId="{611DAE6C-0F3A-4675-88DA-2BE79E8E8C31}" srcOrd="1" destOrd="0" presId="urn:microsoft.com/office/officeart/2005/8/layout/orgChart1"/>
    <dgm:cxn modelId="{DA96D1A6-F10D-4AE6-9535-73AB4A6E3A1C}" type="presParOf" srcId="{EBB3AB4C-46C0-4A61-B841-133CA4196AE9}" destId="{9BA806C2-284B-4CC1-BAF0-8545571FA8C7}" srcOrd="1" destOrd="0" presId="urn:microsoft.com/office/officeart/2005/8/layout/orgChart1"/>
    <dgm:cxn modelId="{37330BAB-AE7D-41C1-8420-12455C0DC38A}" type="presParOf" srcId="{EBB3AB4C-46C0-4A61-B841-133CA4196AE9}" destId="{D87D7418-A0EA-48F0-9070-D6242B4893CB}" srcOrd="2" destOrd="0" presId="urn:microsoft.com/office/officeart/2005/8/layout/orgChart1"/>
    <dgm:cxn modelId="{07BA81CC-64D3-408C-B6CD-D8C409C927DF}" type="presParOf" srcId="{4C1DEEF9-7B4A-4B04-898B-4739EE218E78}" destId="{D891631E-33BF-4E1B-BC74-EE77A54086AC}" srcOrd="2" destOrd="0" presId="urn:microsoft.com/office/officeart/2005/8/layout/orgChart1"/>
    <dgm:cxn modelId="{AA19F0E8-3A18-476E-AFD9-3DDCC7E4AF1F}" type="presParOf" srcId="{DD7BDCA5-56A9-4EBA-8BE2-9F88354A0EA9}" destId="{215091BD-2DA3-4821-813A-218DB092D7D7}" srcOrd="2" destOrd="0" presId="urn:microsoft.com/office/officeart/2005/8/layout/orgChart1"/>
    <dgm:cxn modelId="{70328E7F-CC3F-4F5D-9CC5-3BBB3FFAA44A}" type="presParOf" srcId="{DD7BDCA5-56A9-4EBA-8BE2-9F88354A0EA9}" destId="{D9DEC1DA-6655-43DC-B800-2AFD11B9DC6C}" srcOrd="3" destOrd="0" presId="urn:microsoft.com/office/officeart/2005/8/layout/orgChart1"/>
    <dgm:cxn modelId="{7F947A15-3385-48AD-9938-3F8F8CF146D7}" type="presParOf" srcId="{D9DEC1DA-6655-43DC-B800-2AFD11B9DC6C}" destId="{AB9D0D26-EE7B-4567-A1DD-0B16D5533BEB}" srcOrd="0" destOrd="0" presId="urn:microsoft.com/office/officeart/2005/8/layout/orgChart1"/>
    <dgm:cxn modelId="{1AEE4EB4-4A33-4679-9B47-B52C0BC11AF9}" type="presParOf" srcId="{AB9D0D26-EE7B-4567-A1DD-0B16D5533BEB}" destId="{812E4BDE-ED2E-4BA8-AA1F-ABF63EF40002}" srcOrd="0" destOrd="0" presId="urn:microsoft.com/office/officeart/2005/8/layout/orgChart1"/>
    <dgm:cxn modelId="{99167507-BE50-458B-9229-189836BDCC34}" type="presParOf" srcId="{AB9D0D26-EE7B-4567-A1DD-0B16D5533BEB}" destId="{07CCA86B-D7B7-4E9E-AD47-CED28EFA81D6}" srcOrd="1" destOrd="0" presId="urn:microsoft.com/office/officeart/2005/8/layout/orgChart1"/>
    <dgm:cxn modelId="{7493B2BF-29E6-4323-94D5-FB02D1F7E73D}" type="presParOf" srcId="{D9DEC1DA-6655-43DC-B800-2AFD11B9DC6C}" destId="{931D27D2-13FE-45CF-A48C-F9DB0F6FCDDE}" srcOrd="1" destOrd="0" presId="urn:microsoft.com/office/officeart/2005/8/layout/orgChart1"/>
    <dgm:cxn modelId="{84A13DD2-D12A-43F8-ABCA-77B401B0E0EC}" type="presParOf" srcId="{931D27D2-13FE-45CF-A48C-F9DB0F6FCDDE}" destId="{0F866674-E960-4F87-A607-5A121F53B652}" srcOrd="0" destOrd="0" presId="urn:microsoft.com/office/officeart/2005/8/layout/orgChart1"/>
    <dgm:cxn modelId="{1B183ECE-484D-4557-84D8-9EF289BBBF98}" type="presParOf" srcId="{931D27D2-13FE-45CF-A48C-F9DB0F6FCDDE}" destId="{B1CB216B-7EAA-4593-839C-84EF72B0B7F8}" srcOrd="1" destOrd="0" presId="urn:microsoft.com/office/officeart/2005/8/layout/orgChart1"/>
    <dgm:cxn modelId="{93144D52-ED57-4897-A69C-395C261D5A93}" type="presParOf" srcId="{B1CB216B-7EAA-4593-839C-84EF72B0B7F8}" destId="{EBE195DF-0A98-4ACE-8F1F-125BA6DD5F3E}" srcOrd="0" destOrd="0" presId="urn:microsoft.com/office/officeart/2005/8/layout/orgChart1"/>
    <dgm:cxn modelId="{32132E3D-76B7-4AAD-884E-F29495A512F4}" type="presParOf" srcId="{EBE195DF-0A98-4ACE-8F1F-125BA6DD5F3E}" destId="{49E426C9-0C19-430E-8240-1AF5ADD315C0}" srcOrd="0" destOrd="0" presId="urn:microsoft.com/office/officeart/2005/8/layout/orgChart1"/>
    <dgm:cxn modelId="{34AA68B3-F7C2-4E87-B636-9053E860CAE3}" type="presParOf" srcId="{EBE195DF-0A98-4ACE-8F1F-125BA6DD5F3E}" destId="{53E87B57-0282-4371-A5E1-A2BAE517D837}" srcOrd="1" destOrd="0" presId="urn:microsoft.com/office/officeart/2005/8/layout/orgChart1"/>
    <dgm:cxn modelId="{C61B7E8E-534B-459C-8858-98CC705457BE}" type="presParOf" srcId="{B1CB216B-7EAA-4593-839C-84EF72B0B7F8}" destId="{7A8AE523-2A55-4316-BD58-04828690648E}" srcOrd="1" destOrd="0" presId="urn:microsoft.com/office/officeart/2005/8/layout/orgChart1"/>
    <dgm:cxn modelId="{9E836F8F-8139-4EC1-8ECE-D60E96C61B55}" type="presParOf" srcId="{B1CB216B-7EAA-4593-839C-84EF72B0B7F8}" destId="{72FB37A0-F064-4CBB-8255-35B483E6D8D7}" srcOrd="2" destOrd="0" presId="urn:microsoft.com/office/officeart/2005/8/layout/orgChart1"/>
    <dgm:cxn modelId="{889565C2-8715-4555-910D-DF30DD6F741B}" type="presParOf" srcId="{931D27D2-13FE-45CF-A48C-F9DB0F6FCDDE}" destId="{D057CDFD-A1CE-467F-B7DB-F34779017828}" srcOrd="2" destOrd="0" presId="urn:microsoft.com/office/officeart/2005/8/layout/orgChart1"/>
    <dgm:cxn modelId="{94EC2080-FE84-4D53-A601-B5610CCE2BB2}" type="presParOf" srcId="{931D27D2-13FE-45CF-A48C-F9DB0F6FCDDE}" destId="{2CDD033C-34FC-4A68-8311-F46F95F494A2}" srcOrd="3" destOrd="0" presId="urn:microsoft.com/office/officeart/2005/8/layout/orgChart1"/>
    <dgm:cxn modelId="{3952BB0E-89A7-449E-89C8-594D285234FB}" type="presParOf" srcId="{2CDD033C-34FC-4A68-8311-F46F95F494A2}" destId="{118D1823-3266-4F44-A1EA-0DE2D1996CEC}" srcOrd="0" destOrd="0" presId="urn:microsoft.com/office/officeart/2005/8/layout/orgChart1"/>
    <dgm:cxn modelId="{657B1C8C-C576-4B61-9EC2-1364DFD38E52}" type="presParOf" srcId="{118D1823-3266-4F44-A1EA-0DE2D1996CEC}" destId="{2AB78A9C-8346-45E8-A7C2-CE797E6A8F69}" srcOrd="0" destOrd="0" presId="urn:microsoft.com/office/officeart/2005/8/layout/orgChart1"/>
    <dgm:cxn modelId="{099D0CDB-64DA-41BD-BBA2-F90A6FA7F184}" type="presParOf" srcId="{118D1823-3266-4F44-A1EA-0DE2D1996CEC}" destId="{39885EBA-CE7F-4502-BB0C-0F5D53E391E8}" srcOrd="1" destOrd="0" presId="urn:microsoft.com/office/officeart/2005/8/layout/orgChart1"/>
    <dgm:cxn modelId="{3CA3B457-5F7C-43E2-95DE-1E59AA5505B5}" type="presParOf" srcId="{2CDD033C-34FC-4A68-8311-F46F95F494A2}" destId="{E218CA69-23B4-4E22-BD9F-729502B119B0}" srcOrd="1" destOrd="0" presId="urn:microsoft.com/office/officeart/2005/8/layout/orgChart1"/>
    <dgm:cxn modelId="{06BDF106-AFCB-472B-A65F-9583F00290D9}" type="presParOf" srcId="{2CDD033C-34FC-4A68-8311-F46F95F494A2}" destId="{21D5773B-7AAD-49BA-9766-7032CC21994C}" srcOrd="2" destOrd="0" presId="urn:microsoft.com/office/officeart/2005/8/layout/orgChart1"/>
    <dgm:cxn modelId="{EADB23AC-A121-4B43-ADAD-88A6015D61B4}" type="presParOf" srcId="{931D27D2-13FE-45CF-A48C-F9DB0F6FCDDE}" destId="{3F8CAFAB-486A-4B8E-AE77-A6A729740533}" srcOrd="4" destOrd="0" presId="urn:microsoft.com/office/officeart/2005/8/layout/orgChart1"/>
    <dgm:cxn modelId="{DD4DB838-4944-48E5-BC7E-2C842A97B846}" type="presParOf" srcId="{931D27D2-13FE-45CF-A48C-F9DB0F6FCDDE}" destId="{457D70BF-9722-4635-9E40-80D2C8FB179E}" srcOrd="5" destOrd="0" presId="urn:microsoft.com/office/officeart/2005/8/layout/orgChart1"/>
    <dgm:cxn modelId="{2096BB7B-92C2-482B-9A70-010EEDE45229}" type="presParOf" srcId="{457D70BF-9722-4635-9E40-80D2C8FB179E}" destId="{20535BC6-A17F-48D7-B791-D79DFD68C61C}" srcOrd="0" destOrd="0" presId="urn:microsoft.com/office/officeart/2005/8/layout/orgChart1"/>
    <dgm:cxn modelId="{B69C95F3-FE76-4736-9B9F-731731A1420B}" type="presParOf" srcId="{20535BC6-A17F-48D7-B791-D79DFD68C61C}" destId="{7185F160-0B99-42CE-9128-9EA057F5A409}" srcOrd="0" destOrd="0" presId="urn:microsoft.com/office/officeart/2005/8/layout/orgChart1"/>
    <dgm:cxn modelId="{57D5559D-102E-4F6D-9FC9-FDB9429AD8A8}" type="presParOf" srcId="{20535BC6-A17F-48D7-B791-D79DFD68C61C}" destId="{F70CD1A9-C7C1-411C-AB23-491195DCBD12}" srcOrd="1" destOrd="0" presId="urn:microsoft.com/office/officeart/2005/8/layout/orgChart1"/>
    <dgm:cxn modelId="{CC1F1DF8-DE0B-43F5-9E6A-524A8CECB0F6}" type="presParOf" srcId="{457D70BF-9722-4635-9E40-80D2C8FB179E}" destId="{78B11E42-6CCA-4625-ABD5-C0EE7FCCB218}" srcOrd="1" destOrd="0" presId="urn:microsoft.com/office/officeart/2005/8/layout/orgChart1"/>
    <dgm:cxn modelId="{9CC667BB-A80A-45BC-9B26-3798676273D1}" type="presParOf" srcId="{457D70BF-9722-4635-9E40-80D2C8FB179E}" destId="{3715BEE5-AE44-4FF1-A2C5-098BBB03240A}" srcOrd="2" destOrd="0" presId="urn:microsoft.com/office/officeart/2005/8/layout/orgChart1"/>
    <dgm:cxn modelId="{84518022-B9A7-454A-9130-F67139AF664A}" type="presParOf" srcId="{D9DEC1DA-6655-43DC-B800-2AFD11B9DC6C}" destId="{7848BD1E-7D02-4159-A2E9-7F99218CCA80}" srcOrd="2" destOrd="0" presId="urn:microsoft.com/office/officeart/2005/8/layout/orgChart1"/>
    <dgm:cxn modelId="{90302F95-1872-4E8C-8B67-89054FDE5BBD}" type="presParOf" srcId="{DD7BDCA5-56A9-4EBA-8BE2-9F88354A0EA9}" destId="{579A9973-AA97-4096-811D-1E19F9C68C02}" srcOrd="4" destOrd="0" presId="urn:microsoft.com/office/officeart/2005/8/layout/orgChart1"/>
    <dgm:cxn modelId="{01755D36-E250-4B5B-BF32-0D3DBF430FAF}" type="presParOf" srcId="{DD7BDCA5-56A9-4EBA-8BE2-9F88354A0EA9}" destId="{5898C4D1-4891-4C7F-9DF7-64D24937B5C6}" srcOrd="5" destOrd="0" presId="urn:microsoft.com/office/officeart/2005/8/layout/orgChart1"/>
    <dgm:cxn modelId="{1E66D741-F549-4A26-8417-FA42C0BE4B87}" type="presParOf" srcId="{5898C4D1-4891-4C7F-9DF7-64D24937B5C6}" destId="{D5A06BDA-A272-4FCB-9731-B3D928A1F1B0}" srcOrd="0" destOrd="0" presId="urn:microsoft.com/office/officeart/2005/8/layout/orgChart1"/>
    <dgm:cxn modelId="{589384E0-2999-4DFF-A8D4-F6AFD21040CA}" type="presParOf" srcId="{D5A06BDA-A272-4FCB-9731-B3D928A1F1B0}" destId="{2D200C6C-AAA3-4DA1-A36B-9244368B806C}" srcOrd="0" destOrd="0" presId="urn:microsoft.com/office/officeart/2005/8/layout/orgChart1"/>
    <dgm:cxn modelId="{774D2F37-630C-4678-8B1A-CC7B33C72DE2}" type="presParOf" srcId="{D5A06BDA-A272-4FCB-9731-B3D928A1F1B0}" destId="{13BA9A57-654C-40CC-8463-65EBB3523480}" srcOrd="1" destOrd="0" presId="urn:microsoft.com/office/officeart/2005/8/layout/orgChart1"/>
    <dgm:cxn modelId="{AE814E29-B2D6-4913-A5DC-425C248EBE04}" type="presParOf" srcId="{5898C4D1-4891-4C7F-9DF7-64D24937B5C6}" destId="{E0FE8B9B-3062-432E-9368-079F8C1B46FC}" srcOrd="1" destOrd="0" presId="urn:microsoft.com/office/officeart/2005/8/layout/orgChart1"/>
    <dgm:cxn modelId="{CBC208ED-BB7A-43B6-AA02-99F4FB8B4714}" type="presParOf" srcId="{E0FE8B9B-3062-432E-9368-079F8C1B46FC}" destId="{61DCF6F8-AAFE-41BD-9583-023CB9C03DA2}" srcOrd="0" destOrd="0" presId="urn:microsoft.com/office/officeart/2005/8/layout/orgChart1"/>
    <dgm:cxn modelId="{3E6DBC26-1D84-4FD9-B8DF-D87525145315}" type="presParOf" srcId="{E0FE8B9B-3062-432E-9368-079F8C1B46FC}" destId="{B8B7CCA7-C67C-4523-A7C9-F0E70AB854FA}" srcOrd="1" destOrd="0" presId="urn:microsoft.com/office/officeart/2005/8/layout/orgChart1"/>
    <dgm:cxn modelId="{093EA9B1-6970-486E-B899-6C5055355E62}" type="presParOf" srcId="{B8B7CCA7-C67C-4523-A7C9-F0E70AB854FA}" destId="{2A0A425A-3BB7-4ABB-A114-30BCF60D6E18}" srcOrd="0" destOrd="0" presId="urn:microsoft.com/office/officeart/2005/8/layout/orgChart1"/>
    <dgm:cxn modelId="{8ECD034D-37B2-4680-8469-176EBB6494F0}" type="presParOf" srcId="{2A0A425A-3BB7-4ABB-A114-30BCF60D6E18}" destId="{FC460680-0C59-48CE-9D14-8C8E7C840F95}" srcOrd="0" destOrd="0" presId="urn:microsoft.com/office/officeart/2005/8/layout/orgChart1"/>
    <dgm:cxn modelId="{9786B463-7862-401A-9C89-54E0D1818E5F}" type="presParOf" srcId="{2A0A425A-3BB7-4ABB-A114-30BCF60D6E18}" destId="{C172243B-1237-4AB7-A60E-0A87E235378F}" srcOrd="1" destOrd="0" presId="urn:microsoft.com/office/officeart/2005/8/layout/orgChart1"/>
    <dgm:cxn modelId="{7C5269CA-7C4F-4FB4-8A16-061807BE6D3D}" type="presParOf" srcId="{B8B7CCA7-C67C-4523-A7C9-F0E70AB854FA}" destId="{72307EFC-444B-4B02-B103-AD15F18EA9C2}" srcOrd="1" destOrd="0" presId="urn:microsoft.com/office/officeart/2005/8/layout/orgChart1"/>
    <dgm:cxn modelId="{6B49B38C-A0BA-4A58-84E7-C9D3F439E0D0}" type="presParOf" srcId="{B8B7CCA7-C67C-4523-A7C9-F0E70AB854FA}" destId="{B868E69E-4E38-40C2-9528-2ACD19C9EDDA}" srcOrd="2" destOrd="0" presId="urn:microsoft.com/office/officeart/2005/8/layout/orgChart1"/>
    <dgm:cxn modelId="{1ED32017-94F3-4388-9D23-6A857EEA7BFA}" type="presParOf" srcId="{E0FE8B9B-3062-432E-9368-079F8C1B46FC}" destId="{C23E9ED8-81D7-4AC4-8CC4-6641ED947E59}" srcOrd="2" destOrd="0" presId="urn:microsoft.com/office/officeart/2005/8/layout/orgChart1"/>
    <dgm:cxn modelId="{D80B6899-7A2E-432B-8463-DB113424F0C2}" type="presParOf" srcId="{E0FE8B9B-3062-432E-9368-079F8C1B46FC}" destId="{8943028B-A11E-408C-9EBA-B28359DDDB35}" srcOrd="3" destOrd="0" presId="urn:microsoft.com/office/officeart/2005/8/layout/orgChart1"/>
    <dgm:cxn modelId="{7E0321FF-A4B3-4B57-95F4-0FDFAEE3E7EE}" type="presParOf" srcId="{8943028B-A11E-408C-9EBA-B28359DDDB35}" destId="{CE488300-46D4-4AB4-B678-7F3F8249946F}" srcOrd="0" destOrd="0" presId="urn:microsoft.com/office/officeart/2005/8/layout/orgChart1"/>
    <dgm:cxn modelId="{3A53C34A-D713-438B-984B-4DE151212544}" type="presParOf" srcId="{CE488300-46D4-4AB4-B678-7F3F8249946F}" destId="{51403321-E536-40A3-A5FB-2189D338126C}" srcOrd="0" destOrd="0" presId="urn:microsoft.com/office/officeart/2005/8/layout/orgChart1"/>
    <dgm:cxn modelId="{7CA8A357-4851-4548-9359-97A2ED2DAD46}" type="presParOf" srcId="{CE488300-46D4-4AB4-B678-7F3F8249946F}" destId="{E03B9D50-3050-4025-90B3-419274CF6EF2}" srcOrd="1" destOrd="0" presId="urn:microsoft.com/office/officeart/2005/8/layout/orgChart1"/>
    <dgm:cxn modelId="{F7117B13-1102-4B83-A753-673F0A40FC04}" type="presParOf" srcId="{8943028B-A11E-408C-9EBA-B28359DDDB35}" destId="{D8192487-9ED0-40E6-AC33-E390F91968C0}" srcOrd="1" destOrd="0" presId="urn:microsoft.com/office/officeart/2005/8/layout/orgChart1"/>
    <dgm:cxn modelId="{41A13EEF-995C-4999-A675-715C50BFEAFB}" type="presParOf" srcId="{8943028B-A11E-408C-9EBA-B28359DDDB35}" destId="{703AEB2F-F7EC-4B2A-9D9C-08F837DB4A27}" srcOrd="2" destOrd="0" presId="urn:microsoft.com/office/officeart/2005/8/layout/orgChart1"/>
    <dgm:cxn modelId="{C3D4C57A-36D4-4843-9869-268C6DFD0718}" type="presParOf" srcId="{5898C4D1-4891-4C7F-9DF7-64D24937B5C6}" destId="{9E747DE1-58D8-4543-B44E-9D72289F21CE}" srcOrd="2" destOrd="0" presId="urn:microsoft.com/office/officeart/2005/8/layout/orgChart1"/>
    <dgm:cxn modelId="{B93D47ED-42FE-41D8-BB53-3278056319B1}" type="presParOf" srcId="{DD7BDCA5-56A9-4EBA-8BE2-9F88354A0EA9}" destId="{D7BB1CA1-2E38-4B9A-8EAA-EC9AFD33174B}" srcOrd="6" destOrd="0" presId="urn:microsoft.com/office/officeart/2005/8/layout/orgChart1"/>
    <dgm:cxn modelId="{910C2857-662F-48C2-9FBB-5BAF279AB250}" type="presParOf" srcId="{DD7BDCA5-56A9-4EBA-8BE2-9F88354A0EA9}" destId="{3BA73143-2FF6-4842-BD89-D05EE5B28C38}" srcOrd="7" destOrd="0" presId="urn:microsoft.com/office/officeart/2005/8/layout/orgChart1"/>
    <dgm:cxn modelId="{B5CBFCB8-E493-4207-80C7-95E0A5F7B98F}" type="presParOf" srcId="{3BA73143-2FF6-4842-BD89-D05EE5B28C38}" destId="{50563E16-BD50-44A3-95C6-FD750C531907}" srcOrd="0" destOrd="0" presId="urn:microsoft.com/office/officeart/2005/8/layout/orgChart1"/>
    <dgm:cxn modelId="{0221F5C8-2F8C-4079-B500-152E99B39F9E}" type="presParOf" srcId="{50563E16-BD50-44A3-95C6-FD750C531907}" destId="{B192D3A1-7542-4036-88A2-CD1C45D5327B}" srcOrd="0" destOrd="0" presId="urn:microsoft.com/office/officeart/2005/8/layout/orgChart1"/>
    <dgm:cxn modelId="{511FDBAA-6673-433B-95BF-716D6417717D}" type="presParOf" srcId="{50563E16-BD50-44A3-95C6-FD750C531907}" destId="{8CA5605F-0C50-4601-B3C3-DBE487E571D4}" srcOrd="1" destOrd="0" presId="urn:microsoft.com/office/officeart/2005/8/layout/orgChart1"/>
    <dgm:cxn modelId="{81A5640C-D1C0-44C9-9757-514BF281E797}" type="presParOf" srcId="{3BA73143-2FF6-4842-BD89-D05EE5B28C38}" destId="{DF53C338-C0F5-4229-B7FC-9B2BF11C32F4}" srcOrd="1" destOrd="0" presId="urn:microsoft.com/office/officeart/2005/8/layout/orgChart1"/>
    <dgm:cxn modelId="{BD3A42EA-EBE8-4C3F-B40D-B422647D9962}" type="presParOf" srcId="{DF53C338-C0F5-4229-B7FC-9B2BF11C32F4}" destId="{0B5E2834-DDBC-4294-860D-487EB4075FA1}" srcOrd="0" destOrd="0" presId="urn:microsoft.com/office/officeart/2005/8/layout/orgChart1"/>
    <dgm:cxn modelId="{3596D3D6-BCF7-4217-93C3-6BC002D30406}" type="presParOf" srcId="{DF53C338-C0F5-4229-B7FC-9B2BF11C32F4}" destId="{71FC926C-ABE7-4C6B-91A7-CAFF0F842D74}" srcOrd="1" destOrd="0" presId="urn:microsoft.com/office/officeart/2005/8/layout/orgChart1"/>
    <dgm:cxn modelId="{9C2EDC9F-2BD7-4E65-8221-ACFA548EDF67}" type="presParOf" srcId="{71FC926C-ABE7-4C6B-91A7-CAFF0F842D74}" destId="{1F4F3A65-B170-47D8-A838-B83334217314}" srcOrd="0" destOrd="0" presId="urn:microsoft.com/office/officeart/2005/8/layout/orgChart1"/>
    <dgm:cxn modelId="{65C25FA5-51B3-4881-99D0-F72EB9F6AEAD}" type="presParOf" srcId="{1F4F3A65-B170-47D8-A838-B83334217314}" destId="{76A5439B-128A-4B60-A222-E381A6E0C8CD}" srcOrd="0" destOrd="0" presId="urn:microsoft.com/office/officeart/2005/8/layout/orgChart1"/>
    <dgm:cxn modelId="{6E840122-B48B-4ED9-9CFF-F71E294400E4}" type="presParOf" srcId="{1F4F3A65-B170-47D8-A838-B83334217314}" destId="{94AD32FE-7BE4-4978-B77C-3AE0E649DC7E}" srcOrd="1" destOrd="0" presId="urn:microsoft.com/office/officeart/2005/8/layout/orgChart1"/>
    <dgm:cxn modelId="{AC96DAA2-9D8D-4FDB-99A6-AEFE769B0736}" type="presParOf" srcId="{71FC926C-ABE7-4C6B-91A7-CAFF0F842D74}" destId="{C02B4260-9A11-4580-9FC9-78DB984AEB7D}" srcOrd="1" destOrd="0" presId="urn:microsoft.com/office/officeart/2005/8/layout/orgChart1"/>
    <dgm:cxn modelId="{34BC6612-2360-4FD1-94DE-14797AAE160F}" type="presParOf" srcId="{71FC926C-ABE7-4C6B-91A7-CAFF0F842D74}" destId="{9CFC6398-F809-4A2E-9390-4C6457E26764}" srcOrd="2" destOrd="0" presId="urn:microsoft.com/office/officeart/2005/8/layout/orgChart1"/>
    <dgm:cxn modelId="{CC6C5567-E81C-4651-8D0A-F4A0F1BF2FFB}" type="presParOf" srcId="{DF53C338-C0F5-4229-B7FC-9B2BF11C32F4}" destId="{1C5EC036-10CD-4584-BE0C-2B991B34691C}" srcOrd="2" destOrd="0" presId="urn:microsoft.com/office/officeart/2005/8/layout/orgChart1"/>
    <dgm:cxn modelId="{2F1A64F7-C0E4-4A15-AC3C-8A1362DC1709}" type="presParOf" srcId="{DF53C338-C0F5-4229-B7FC-9B2BF11C32F4}" destId="{AEAC4238-7EFD-4882-96AA-6B811BA4A839}" srcOrd="3" destOrd="0" presId="urn:microsoft.com/office/officeart/2005/8/layout/orgChart1"/>
    <dgm:cxn modelId="{85AEA01E-FA12-4C4B-BCAC-A49B6C46069C}" type="presParOf" srcId="{AEAC4238-7EFD-4882-96AA-6B811BA4A839}" destId="{535AAAFD-B776-41A1-BEE8-1260ABE6DC67}" srcOrd="0" destOrd="0" presId="urn:microsoft.com/office/officeart/2005/8/layout/orgChart1"/>
    <dgm:cxn modelId="{18CBDD2C-91DD-45D3-9B5E-8D8BB2B26AF7}" type="presParOf" srcId="{535AAAFD-B776-41A1-BEE8-1260ABE6DC67}" destId="{22333125-03B7-42A4-95E0-D6259F96AD55}" srcOrd="0" destOrd="0" presId="urn:microsoft.com/office/officeart/2005/8/layout/orgChart1"/>
    <dgm:cxn modelId="{6BC1CC5A-FDF2-4B43-95A2-BDA3A6428C7F}" type="presParOf" srcId="{535AAAFD-B776-41A1-BEE8-1260ABE6DC67}" destId="{062166E7-872E-4D21-868D-ECD630011904}" srcOrd="1" destOrd="0" presId="urn:microsoft.com/office/officeart/2005/8/layout/orgChart1"/>
    <dgm:cxn modelId="{EB29B497-D405-48A7-A25C-1D83122E4DE1}" type="presParOf" srcId="{AEAC4238-7EFD-4882-96AA-6B811BA4A839}" destId="{0B2438C9-B71B-4F6B-8B92-8D7859AC1284}" srcOrd="1" destOrd="0" presId="urn:microsoft.com/office/officeart/2005/8/layout/orgChart1"/>
    <dgm:cxn modelId="{0439E56A-7330-4969-A76B-7AF5262FC5EE}" type="presParOf" srcId="{AEAC4238-7EFD-4882-96AA-6B811BA4A839}" destId="{DEDC4F29-F0FA-485E-BBF5-98EF88140544}" srcOrd="2" destOrd="0" presId="urn:microsoft.com/office/officeart/2005/8/layout/orgChart1"/>
    <dgm:cxn modelId="{7ACD60F0-8E07-473B-8EC9-D3EB2D4E3217}" type="presParOf" srcId="{3BA73143-2FF6-4842-BD89-D05EE5B28C38}" destId="{3DCD6671-5249-4DE5-A711-0058F89A57CA}" srcOrd="2" destOrd="0" presId="urn:microsoft.com/office/officeart/2005/8/layout/orgChart1"/>
    <dgm:cxn modelId="{117DB02F-F447-438D-9B59-8F01BDC1CC01}" type="presParOf" srcId="{DD7BDCA5-56A9-4EBA-8BE2-9F88354A0EA9}" destId="{3BE9BD78-1102-4CA5-ACB6-D59F7BB35861}" srcOrd="8" destOrd="0" presId="urn:microsoft.com/office/officeart/2005/8/layout/orgChart1"/>
    <dgm:cxn modelId="{55654E25-7BC3-48C7-8E27-7D37E7248E9E}" type="presParOf" srcId="{DD7BDCA5-56A9-4EBA-8BE2-9F88354A0EA9}" destId="{4DA97553-C9CF-4144-BEBD-D4917E84EA09}" srcOrd="9" destOrd="0" presId="urn:microsoft.com/office/officeart/2005/8/layout/orgChart1"/>
    <dgm:cxn modelId="{11258484-0095-40D3-A307-4B9715232B2F}" type="presParOf" srcId="{4DA97553-C9CF-4144-BEBD-D4917E84EA09}" destId="{9C97E5AB-99F3-4750-B18A-7A6D3B5E3F1B}" srcOrd="0" destOrd="0" presId="urn:microsoft.com/office/officeart/2005/8/layout/orgChart1"/>
    <dgm:cxn modelId="{BAEF1732-9042-4149-A6F6-4D235D15AF05}" type="presParOf" srcId="{9C97E5AB-99F3-4750-B18A-7A6D3B5E3F1B}" destId="{1ABE2A4C-BBF6-4BEF-A69C-1C1D4F7835A1}" srcOrd="0" destOrd="0" presId="urn:microsoft.com/office/officeart/2005/8/layout/orgChart1"/>
    <dgm:cxn modelId="{02DB5F0D-182E-4605-8EC1-0C1D91914CA9}" type="presParOf" srcId="{9C97E5AB-99F3-4750-B18A-7A6D3B5E3F1B}" destId="{568F9AF3-6298-4933-89D7-F4674E0FA09E}" srcOrd="1" destOrd="0" presId="urn:microsoft.com/office/officeart/2005/8/layout/orgChart1"/>
    <dgm:cxn modelId="{F48FF60B-CE9B-4C3C-A981-08D83B238C32}" type="presParOf" srcId="{4DA97553-C9CF-4144-BEBD-D4917E84EA09}" destId="{1F4726A1-7B53-44E0-8748-3086BC549B26}" srcOrd="1" destOrd="0" presId="urn:microsoft.com/office/officeart/2005/8/layout/orgChart1"/>
    <dgm:cxn modelId="{CD282507-AD80-4867-910B-1E80BC4C859B}" type="presParOf" srcId="{4DA97553-C9CF-4144-BEBD-D4917E84EA09}" destId="{CC4E7719-247B-41CF-B993-4873249A40D1}" srcOrd="2" destOrd="0" presId="urn:microsoft.com/office/officeart/2005/8/layout/orgChart1"/>
    <dgm:cxn modelId="{E72E7BF8-53B4-4687-A395-7B61AC31490E}" type="presParOf" srcId="{7E06CE87-E6D5-4E02-84B6-15B5FA9B2002}" destId="{62647757-6528-4CEF-B59F-09EEFE3900D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A26133-7E79-456A-A101-3C02D0F09B67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0F499-299C-4002-8AB4-CAFB8BEDEF18}">
      <dgm:prSet phldrT="[Text]" custT="1"/>
      <dgm:spPr/>
      <dgm:t>
        <a:bodyPr/>
        <a:lstStyle/>
        <a:p>
          <a:r>
            <a:rPr lang="en-US" sz="1400" b="1" dirty="0" smtClean="0">
              <a:solidFill>
                <a:schemeClr val="bg1"/>
              </a:solidFill>
            </a:rPr>
            <a:t>Acquire Data</a:t>
          </a:r>
          <a:endParaRPr lang="en-US" sz="1400" b="1" dirty="0">
            <a:solidFill>
              <a:schemeClr val="bg1"/>
            </a:solidFill>
          </a:endParaRPr>
        </a:p>
      </dgm:t>
    </dgm:pt>
    <dgm:pt modelId="{FF15CAEF-2566-4258-BAE6-B68EE43CED4C}" type="parTrans" cxnId="{160E5E78-C47A-4539-A607-1D5D71725BDD}">
      <dgm:prSet/>
      <dgm:spPr/>
      <dgm:t>
        <a:bodyPr/>
        <a:lstStyle/>
        <a:p>
          <a:endParaRPr lang="en-US" sz="2000"/>
        </a:p>
      </dgm:t>
    </dgm:pt>
    <dgm:pt modelId="{715CE2AD-9ACD-430F-88FA-1B8594F70A55}" type="sibTrans" cxnId="{160E5E78-C47A-4539-A607-1D5D71725BDD}">
      <dgm:prSet/>
      <dgm:spPr/>
      <dgm:t>
        <a:bodyPr/>
        <a:lstStyle/>
        <a:p>
          <a:endParaRPr lang="en-US" sz="2000"/>
        </a:p>
      </dgm:t>
    </dgm:pt>
    <dgm:pt modelId="{A823A5F2-89F6-4657-A473-0DF88AC4DEB9}">
      <dgm:prSet phldrT="[Text]" custT="1"/>
      <dgm:spPr/>
      <dgm:t>
        <a:bodyPr/>
        <a:lstStyle/>
        <a:p>
          <a:r>
            <a:rPr lang="en-US" sz="1400" b="1" dirty="0" smtClean="0">
              <a:solidFill>
                <a:schemeClr val="bg1"/>
              </a:solidFill>
            </a:rPr>
            <a:t>Clean Data</a:t>
          </a:r>
          <a:endParaRPr lang="en-US" sz="1400" b="1" dirty="0">
            <a:solidFill>
              <a:schemeClr val="bg1"/>
            </a:solidFill>
          </a:endParaRPr>
        </a:p>
      </dgm:t>
    </dgm:pt>
    <dgm:pt modelId="{8B00EB3F-A8A5-4217-933A-E49053199CBC}" type="parTrans" cxnId="{B64091ED-206D-4B89-BE1B-A86963E1A029}">
      <dgm:prSet/>
      <dgm:spPr/>
      <dgm:t>
        <a:bodyPr/>
        <a:lstStyle/>
        <a:p>
          <a:endParaRPr lang="en-US" sz="2000"/>
        </a:p>
      </dgm:t>
    </dgm:pt>
    <dgm:pt modelId="{0955ACC1-67B9-4A62-A1B5-02ED87294D2A}" type="sibTrans" cxnId="{B64091ED-206D-4B89-BE1B-A86963E1A029}">
      <dgm:prSet/>
      <dgm:spPr/>
      <dgm:t>
        <a:bodyPr/>
        <a:lstStyle/>
        <a:p>
          <a:endParaRPr lang="en-US" sz="2000"/>
        </a:p>
      </dgm:t>
    </dgm:pt>
    <dgm:pt modelId="{CB925DFA-AC4D-49CD-9C1B-25F4E6B943CA}">
      <dgm:prSet phldrT="[Text]" custT="1"/>
      <dgm:spPr/>
      <dgm:t>
        <a:bodyPr/>
        <a:lstStyle/>
        <a:p>
          <a:r>
            <a:rPr lang="en-US" sz="1400" b="1" dirty="0" smtClean="0">
              <a:solidFill>
                <a:schemeClr val="bg1"/>
              </a:solidFill>
            </a:rPr>
            <a:t>Explore</a:t>
          </a:r>
          <a:r>
            <a:rPr lang="en-US" sz="1400" dirty="0" smtClean="0">
              <a:solidFill>
                <a:schemeClr val="bg1"/>
              </a:solidFill>
            </a:rPr>
            <a:t> </a:t>
          </a:r>
          <a:r>
            <a:rPr lang="en-US" sz="1400" b="1" dirty="0" smtClean="0">
              <a:solidFill>
                <a:schemeClr val="bg1"/>
              </a:solidFill>
            </a:rPr>
            <a:t>Data</a:t>
          </a:r>
          <a:endParaRPr lang="en-US" sz="1400" b="1" dirty="0">
            <a:solidFill>
              <a:schemeClr val="bg1"/>
            </a:solidFill>
          </a:endParaRPr>
        </a:p>
      </dgm:t>
    </dgm:pt>
    <dgm:pt modelId="{30121B99-21B6-4A5C-8687-5281B3EFE664}" type="parTrans" cxnId="{B7D56CE8-8733-404B-9F0C-894F66BA49A6}">
      <dgm:prSet/>
      <dgm:spPr/>
      <dgm:t>
        <a:bodyPr/>
        <a:lstStyle/>
        <a:p>
          <a:endParaRPr lang="en-US" sz="2000"/>
        </a:p>
      </dgm:t>
    </dgm:pt>
    <dgm:pt modelId="{2836CCA5-A36E-4F8D-9D5F-A10027F2E420}" type="sibTrans" cxnId="{B7D56CE8-8733-404B-9F0C-894F66BA49A6}">
      <dgm:prSet/>
      <dgm:spPr/>
      <dgm:t>
        <a:bodyPr/>
        <a:lstStyle/>
        <a:p>
          <a:endParaRPr lang="en-US" sz="2000"/>
        </a:p>
      </dgm:t>
    </dgm:pt>
    <dgm:pt modelId="{1A0DB9E0-D62C-4760-9EAF-6676A5006ED5}">
      <dgm:prSet phldrT="[Text]" custT="1"/>
      <dgm:spPr/>
      <dgm:t>
        <a:bodyPr/>
        <a:lstStyle/>
        <a:p>
          <a:r>
            <a:rPr lang="en-US" sz="1400" b="1" dirty="0" smtClean="0">
              <a:solidFill>
                <a:schemeClr val="bg1"/>
              </a:solidFill>
            </a:rPr>
            <a:t>Data</a:t>
          </a:r>
          <a:r>
            <a:rPr lang="en-US" sz="1400" dirty="0" smtClean="0">
              <a:solidFill>
                <a:schemeClr val="bg1"/>
              </a:solidFill>
            </a:rPr>
            <a:t> </a:t>
          </a:r>
          <a:r>
            <a:rPr lang="en-US" sz="1400" b="1" dirty="0" smtClean="0">
              <a:solidFill>
                <a:schemeClr val="bg1"/>
              </a:solidFill>
            </a:rPr>
            <a:t>Modeling</a:t>
          </a:r>
          <a:endParaRPr lang="en-US" sz="1400" b="1" dirty="0">
            <a:solidFill>
              <a:schemeClr val="bg1"/>
            </a:solidFill>
          </a:endParaRPr>
        </a:p>
      </dgm:t>
    </dgm:pt>
    <dgm:pt modelId="{876E5B4E-A0B8-4B9C-B245-9E698D4804AB}" type="parTrans" cxnId="{BABE9EDF-DBC4-46B9-8B61-2C3156853B97}">
      <dgm:prSet/>
      <dgm:spPr/>
      <dgm:t>
        <a:bodyPr/>
        <a:lstStyle/>
        <a:p>
          <a:endParaRPr lang="en-US" sz="2000"/>
        </a:p>
      </dgm:t>
    </dgm:pt>
    <dgm:pt modelId="{09285620-6E05-4609-A9C4-D021B0CA235E}" type="sibTrans" cxnId="{BABE9EDF-DBC4-46B9-8B61-2C3156853B97}">
      <dgm:prSet/>
      <dgm:spPr/>
      <dgm:t>
        <a:bodyPr/>
        <a:lstStyle/>
        <a:p>
          <a:endParaRPr lang="en-US" sz="2000"/>
        </a:p>
      </dgm:t>
    </dgm:pt>
    <dgm:pt modelId="{6161CE1B-667A-4C17-823B-122797953405}">
      <dgm:prSet phldrT="[Text]" custT="1"/>
      <dgm:spPr/>
      <dgm:t>
        <a:bodyPr/>
        <a:lstStyle/>
        <a:p>
          <a:r>
            <a:rPr lang="en-US" sz="1400" b="1" dirty="0" smtClean="0">
              <a:solidFill>
                <a:schemeClr val="bg1"/>
              </a:solidFill>
            </a:rPr>
            <a:t>Insights</a:t>
          </a:r>
        </a:p>
      </dgm:t>
    </dgm:pt>
    <dgm:pt modelId="{1327EDAD-39DE-416B-9CE1-978AD8CCE324}" type="parTrans" cxnId="{549C4DAB-31F8-46AE-954A-279119220838}">
      <dgm:prSet/>
      <dgm:spPr/>
      <dgm:t>
        <a:bodyPr/>
        <a:lstStyle/>
        <a:p>
          <a:endParaRPr lang="en-US" sz="2000"/>
        </a:p>
      </dgm:t>
    </dgm:pt>
    <dgm:pt modelId="{E0FF61B2-EFAE-48A1-8C85-557F9237020E}" type="sibTrans" cxnId="{549C4DAB-31F8-46AE-954A-279119220838}">
      <dgm:prSet/>
      <dgm:spPr/>
      <dgm:t>
        <a:bodyPr/>
        <a:lstStyle/>
        <a:p>
          <a:endParaRPr lang="en-US" sz="2000"/>
        </a:p>
      </dgm:t>
    </dgm:pt>
    <dgm:pt modelId="{13CEC25A-7ABB-48CB-B3F0-0CB2A0CE4FF1}">
      <dgm:prSet phldrT="[Text]" custT="1"/>
      <dgm:spPr/>
      <dgm:t>
        <a:bodyPr/>
        <a:lstStyle/>
        <a:p>
          <a:r>
            <a:rPr lang="en-US" sz="1400" b="1" dirty="0" smtClean="0">
              <a:solidFill>
                <a:schemeClr val="bg1"/>
              </a:solidFill>
            </a:rPr>
            <a:t>Communicate</a:t>
          </a:r>
        </a:p>
      </dgm:t>
    </dgm:pt>
    <dgm:pt modelId="{AE72F07E-84AC-47AA-8228-515B2E3C0513}" type="parTrans" cxnId="{3B5F7384-13A9-44D6-9F94-B11222314DEC}">
      <dgm:prSet/>
      <dgm:spPr/>
      <dgm:t>
        <a:bodyPr/>
        <a:lstStyle/>
        <a:p>
          <a:endParaRPr lang="en-US" sz="2000"/>
        </a:p>
      </dgm:t>
    </dgm:pt>
    <dgm:pt modelId="{8E52268B-EE82-4398-8841-D670D3B602C1}" type="sibTrans" cxnId="{3B5F7384-13A9-44D6-9F94-B11222314DEC}">
      <dgm:prSet/>
      <dgm:spPr/>
      <dgm:t>
        <a:bodyPr/>
        <a:lstStyle/>
        <a:p>
          <a:endParaRPr lang="en-US" sz="2000"/>
        </a:p>
      </dgm:t>
    </dgm:pt>
    <dgm:pt modelId="{4EC4F452-ECB3-4680-86ED-84FB10E83136}" type="pres">
      <dgm:prSet presAssocID="{5EA26133-7E79-456A-A101-3C02D0F09B67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AD43395-8C73-4532-8801-9132F1F6E7B0}" type="pres">
      <dgm:prSet presAssocID="{A4C0F499-299C-4002-8AB4-CAFB8BEDEF18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72C028-9318-4258-B533-4EDABB04FEF8}" type="pres">
      <dgm:prSet presAssocID="{A4C0F499-299C-4002-8AB4-CAFB8BEDEF18}" presName="spNode" presStyleCnt="0"/>
      <dgm:spPr/>
    </dgm:pt>
    <dgm:pt modelId="{827AFEE0-D610-4927-B65F-2C73635E18AC}" type="pres">
      <dgm:prSet presAssocID="{715CE2AD-9ACD-430F-88FA-1B8594F70A55}" presName="sibTrans" presStyleLbl="sibTrans1D1" presStyleIdx="0" presStyleCnt="6"/>
      <dgm:spPr/>
      <dgm:t>
        <a:bodyPr/>
        <a:lstStyle/>
        <a:p>
          <a:endParaRPr lang="en-US"/>
        </a:p>
      </dgm:t>
    </dgm:pt>
    <dgm:pt modelId="{85AA664C-704B-4EB0-A01A-57CB822B217B}" type="pres">
      <dgm:prSet presAssocID="{A823A5F2-89F6-4657-A473-0DF88AC4DEB9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EE57A0-1759-4455-AF52-CE7B82C4DE66}" type="pres">
      <dgm:prSet presAssocID="{A823A5F2-89F6-4657-A473-0DF88AC4DEB9}" presName="spNode" presStyleCnt="0"/>
      <dgm:spPr/>
    </dgm:pt>
    <dgm:pt modelId="{7161BC51-950D-4A4E-9A61-34B7D1B53C60}" type="pres">
      <dgm:prSet presAssocID="{0955ACC1-67B9-4A62-A1B5-02ED87294D2A}" presName="sibTrans" presStyleLbl="sibTrans1D1" presStyleIdx="1" presStyleCnt="6"/>
      <dgm:spPr/>
      <dgm:t>
        <a:bodyPr/>
        <a:lstStyle/>
        <a:p>
          <a:endParaRPr lang="en-US"/>
        </a:p>
      </dgm:t>
    </dgm:pt>
    <dgm:pt modelId="{9CC4C19B-D4FA-4A1B-8101-4C239C57B49D}" type="pres">
      <dgm:prSet presAssocID="{CB925DFA-AC4D-49CD-9C1B-25F4E6B943CA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1DFD38-ED1A-4E85-B895-5FC6475A1621}" type="pres">
      <dgm:prSet presAssocID="{CB925DFA-AC4D-49CD-9C1B-25F4E6B943CA}" presName="spNode" presStyleCnt="0"/>
      <dgm:spPr/>
    </dgm:pt>
    <dgm:pt modelId="{71D71817-CDCF-4558-A37A-89B6C879A9FD}" type="pres">
      <dgm:prSet presAssocID="{2836CCA5-A36E-4F8D-9D5F-A10027F2E420}" presName="sibTrans" presStyleLbl="sibTrans1D1" presStyleIdx="2" presStyleCnt="6"/>
      <dgm:spPr/>
      <dgm:t>
        <a:bodyPr/>
        <a:lstStyle/>
        <a:p>
          <a:endParaRPr lang="en-US"/>
        </a:p>
      </dgm:t>
    </dgm:pt>
    <dgm:pt modelId="{C08DE885-76DE-417A-A3ED-FB5D5DA7F71F}" type="pres">
      <dgm:prSet presAssocID="{1A0DB9E0-D62C-4760-9EAF-6676A5006ED5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FE0550-08E2-46AE-9567-384BA7369444}" type="pres">
      <dgm:prSet presAssocID="{1A0DB9E0-D62C-4760-9EAF-6676A5006ED5}" presName="spNode" presStyleCnt="0"/>
      <dgm:spPr/>
    </dgm:pt>
    <dgm:pt modelId="{7219FE4F-16AB-40B9-8EE7-32AF1B761697}" type="pres">
      <dgm:prSet presAssocID="{09285620-6E05-4609-A9C4-D021B0CA235E}" presName="sibTrans" presStyleLbl="sibTrans1D1" presStyleIdx="3" presStyleCnt="6"/>
      <dgm:spPr/>
      <dgm:t>
        <a:bodyPr/>
        <a:lstStyle/>
        <a:p>
          <a:endParaRPr lang="en-US"/>
        </a:p>
      </dgm:t>
    </dgm:pt>
    <dgm:pt modelId="{AF48836C-3D47-4C1B-B39A-F4F06F5467F1}" type="pres">
      <dgm:prSet presAssocID="{6161CE1B-667A-4C17-823B-122797953405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270C2D-F1CD-497F-8E64-4B5872702500}" type="pres">
      <dgm:prSet presAssocID="{6161CE1B-667A-4C17-823B-122797953405}" presName="spNode" presStyleCnt="0"/>
      <dgm:spPr/>
    </dgm:pt>
    <dgm:pt modelId="{9FEB300C-948E-429D-A5F9-F4E9A505D0DB}" type="pres">
      <dgm:prSet presAssocID="{E0FF61B2-EFAE-48A1-8C85-557F9237020E}" presName="sibTrans" presStyleLbl="sibTrans1D1" presStyleIdx="4" presStyleCnt="6"/>
      <dgm:spPr/>
      <dgm:t>
        <a:bodyPr/>
        <a:lstStyle/>
        <a:p>
          <a:endParaRPr lang="en-US"/>
        </a:p>
      </dgm:t>
    </dgm:pt>
    <dgm:pt modelId="{24C02B00-F22D-49BF-BC82-CA8781DAED6C}" type="pres">
      <dgm:prSet presAssocID="{13CEC25A-7ABB-48CB-B3F0-0CB2A0CE4FF1}" presName="node" presStyleLbl="node1" presStyleIdx="5" presStyleCnt="6" custScaleX="1101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F07F0B-38F7-4451-B1AE-F1C60EA487A8}" type="pres">
      <dgm:prSet presAssocID="{13CEC25A-7ABB-48CB-B3F0-0CB2A0CE4FF1}" presName="spNode" presStyleCnt="0"/>
      <dgm:spPr/>
    </dgm:pt>
    <dgm:pt modelId="{7E78463D-AC90-4D34-A3FF-D57284B00D1E}" type="pres">
      <dgm:prSet presAssocID="{8E52268B-EE82-4398-8841-D670D3B602C1}" presName="sibTrans" presStyleLbl="sibTrans1D1" presStyleIdx="5" presStyleCnt="6"/>
      <dgm:spPr/>
      <dgm:t>
        <a:bodyPr/>
        <a:lstStyle/>
        <a:p>
          <a:endParaRPr lang="en-US"/>
        </a:p>
      </dgm:t>
    </dgm:pt>
  </dgm:ptLst>
  <dgm:cxnLst>
    <dgm:cxn modelId="{7954F1D5-0F28-4959-97D4-7C40344EE47C}" type="presOf" srcId="{5EA26133-7E79-456A-A101-3C02D0F09B67}" destId="{4EC4F452-ECB3-4680-86ED-84FB10E83136}" srcOrd="0" destOrd="0" presId="urn:microsoft.com/office/officeart/2005/8/layout/cycle5"/>
    <dgm:cxn modelId="{74239BF0-4F72-4475-8D52-E1DF6E36DB36}" type="presOf" srcId="{09285620-6E05-4609-A9C4-D021B0CA235E}" destId="{7219FE4F-16AB-40B9-8EE7-32AF1B761697}" srcOrd="0" destOrd="0" presId="urn:microsoft.com/office/officeart/2005/8/layout/cycle5"/>
    <dgm:cxn modelId="{B7D56CE8-8733-404B-9F0C-894F66BA49A6}" srcId="{5EA26133-7E79-456A-A101-3C02D0F09B67}" destId="{CB925DFA-AC4D-49CD-9C1B-25F4E6B943CA}" srcOrd="2" destOrd="0" parTransId="{30121B99-21B6-4A5C-8687-5281B3EFE664}" sibTransId="{2836CCA5-A36E-4F8D-9D5F-A10027F2E420}"/>
    <dgm:cxn modelId="{62115E5F-ED89-4828-88B9-FC3FB4B3EB06}" type="presOf" srcId="{6161CE1B-667A-4C17-823B-122797953405}" destId="{AF48836C-3D47-4C1B-B39A-F4F06F5467F1}" srcOrd="0" destOrd="0" presId="urn:microsoft.com/office/officeart/2005/8/layout/cycle5"/>
    <dgm:cxn modelId="{CCDF3426-1278-4A27-BAF2-C7D07D5B5D1A}" type="presOf" srcId="{13CEC25A-7ABB-48CB-B3F0-0CB2A0CE4FF1}" destId="{24C02B00-F22D-49BF-BC82-CA8781DAED6C}" srcOrd="0" destOrd="0" presId="urn:microsoft.com/office/officeart/2005/8/layout/cycle5"/>
    <dgm:cxn modelId="{549C4DAB-31F8-46AE-954A-279119220838}" srcId="{5EA26133-7E79-456A-A101-3C02D0F09B67}" destId="{6161CE1B-667A-4C17-823B-122797953405}" srcOrd="4" destOrd="0" parTransId="{1327EDAD-39DE-416B-9CE1-978AD8CCE324}" sibTransId="{E0FF61B2-EFAE-48A1-8C85-557F9237020E}"/>
    <dgm:cxn modelId="{B3AB5D07-E812-4F55-97C3-790009307B66}" type="presOf" srcId="{1A0DB9E0-D62C-4760-9EAF-6676A5006ED5}" destId="{C08DE885-76DE-417A-A3ED-FB5D5DA7F71F}" srcOrd="0" destOrd="0" presId="urn:microsoft.com/office/officeart/2005/8/layout/cycle5"/>
    <dgm:cxn modelId="{16CDDD79-B29E-47C2-9FC9-AFA29D9A2751}" type="presOf" srcId="{715CE2AD-9ACD-430F-88FA-1B8594F70A55}" destId="{827AFEE0-D610-4927-B65F-2C73635E18AC}" srcOrd="0" destOrd="0" presId="urn:microsoft.com/office/officeart/2005/8/layout/cycle5"/>
    <dgm:cxn modelId="{A5A0C91E-1EBF-428E-BF20-14B60501968F}" type="presOf" srcId="{A4C0F499-299C-4002-8AB4-CAFB8BEDEF18}" destId="{1AD43395-8C73-4532-8801-9132F1F6E7B0}" srcOrd="0" destOrd="0" presId="urn:microsoft.com/office/officeart/2005/8/layout/cycle5"/>
    <dgm:cxn modelId="{5C15AC49-C80E-4A87-9D89-C1DCDEE98EAB}" type="presOf" srcId="{A823A5F2-89F6-4657-A473-0DF88AC4DEB9}" destId="{85AA664C-704B-4EB0-A01A-57CB822B217B}" srcOrd="0" destOrd="0" presId="urn:microsoft.com/office/officeart/2005/8/layout/cycle5"/>
    <dgm:cxn modelId="{3B5F7384-13A9-44D6-9F94-B11222314DEC}" srcId="{5EA26133-7E79-456A-A101-3C02D0F09B67}" destId="{13CEC25A-7ABB-48CB-B3F0-0CB2A0CE4FF1}" srcOrd="5" destOrd="0" parTransId="{AE72F07E-84AC-47AA-8228-515B2E3C0513}" sibTransId="{8E52268B-EE82-4398-8841-D670D3B602C1}"/>
    <dgm:cxn modelId="{160E5E78-C47A-4539-A607-1D5D71725BDD}" srcId="{5EA26133-7E79-456A-A101-3C02D0F09B67}" destId="{A4C0F499-299C-4002-8AB4-CAFB8BEDEF18}" srcOrd="0" destOrd="0" parTransId="{FF15CAEF-2566-4258-BAE6-B68EE43CED4C}" sibTransId="{715CE2AD-9ACD-430F-88FA-1B8594F70A55}"/>
    <dgm:cxn modelId="{446FAC81-6E52-43A2-B18A-D392E161C949}" type="presOf" srcId="{8E52268B-EE82-4398-8841-D670D3B602C1}" destId="{7E78463D-AC90-4D34-A3FF-D57284B00D1E}" srcOrd="0" destOrd="0" presId="urn:microsoft.com/office/officeart/2005/8/layout/cycle5"/>
    <dgm:cxn modelId="{453DA975-C4F6-434D-A5BD-2F50766842B1}" type="presOf" srcId="{E0FF61B2-EFAE-48A1-8C85-557F9237020E}" destId="{9FEB300C-948E-429D-A5F9-F4E9A505D0DB}" srcOrd="0" destOrd="0" presId="urn:microsoft.com/office/officeart/2005/8/layout/cycle5"/>
    <dgm:cxn modelId="{B96C0AF5-590E-4B7D-81E1-3AF50019112C}" type="presOf" srcId="{CB925DFA-AC4D-49CD-9C1B-25F4E6B943CA}" destId="{9CC4C19B-D4FA-4A1B-8101-4C239C57B49D}" srcOrd="0" destOrd="0" presId="urn:microsoft.com/office/officeart/2005/8/layout/cycle5"/>
    <dgm:cxn modelId="{B64091ED-206D-4B89-BE1B-A86963E1A029}" srcId="{5EA26133-7E79-456A-A101-3C02D0F09B67}" destId="{A823A5F2-89F6-4657-A473-0DF88AC4DEB9}" srcOrd="1" destOrd="0" parTransId="{8B00EB3F-A8A5-4217-933A-E49053199CBC}" sibTransId="{0955ACC1-67B9-4A62-A1B5-02ED87294D2A}"/>
    <dgm:cxn modelId="{BABE9EDF-DBC4-46B9-8B61-2C3156853B97}" srcId="{5EA26133-7E79-456A-A101-3C02D0F09B67}" destId="{1A0DB9E0-D62C-4760-9EAF-6676A5006ED5}" srcOrd="3" destOrd="0" parTransId="{876E5B4E-A0B8-4B9C-B245-9E698D4804AB}" sibTransId="{09285620-6E05-4609-A9C4-D021B0CA235E}"/>
    <dgm:cxn modelId="{FE1B27C2-3904-4D23-B29B-B4167311C247}" type="presOf" srcId="{2836CCA5-A36E-4F8D-9D5F-A10027F2E420}" destId="{71D71817-CDCF-4558-A37A-89B6C879A9FD}" srcOrd="0" destOrd="0" presId="urn:microsoft.com/office/officeart/2005/8/layout/cycle5"/>
    <dgm:cxn modelId="{AD5F0191-9F4D-49AD-B2AF-A78A9DD5F23D}" type="presOf" srcId="{0955ACC1-67B9-4A62-A1B5-02ED87294D2A}" destId="{7161BC51-950D-4A4E-9A61-34B7D1B53C60}" srcOrd="0" destOrd="0" presId="urn:microsoft.com/office/officeart/2005/8/layout/cycle5"/>
    <dgm:cxn modelId="{717D3C1C-EC64-4784-A777-86E417D6D4CE}" type="presParOf" srcId="{4EC4F452-ECB3-4680-86ED-84FB10E83136}" destId="{1AD43395-8C73-4532-8801-9132F1F6E7B0}" srcOrd="0" destOrd="0" presId="urn:microsoft.com/office/officeart/2005/8/layout/cycle5"/>
    <dgm:cxn modelId="{0A44C75E-E241-4471-9DE6-215A7CA4BF9B}" type="presParOf" srcId="{4EC4F452-ECB3-4680-86ED-84FB10E83136}" destId="{C672C028-9318-4258-B533-4EDABB04FEF8}" srcOrd="1" destOrd="0" presId="urn:microsoft.com/office/officeart/2005/8/layout/cycle5"/>
    <dgm:cxn modelId="{ABA529E8-37CF-4B8E-863C-6B37945B8313}" type="presParOf" srcId="{4EC4F452-ECB3-4680-86ED-84FB10E83136}" destId="{827AFEE0-D610-4927-B65F-2C73635E18AC}" srcOrd="2" destOrd="0" presId="urn:microsoft.com/office/officeart/2005/8/layout/cycle5"/>
    <dgm:cxn modelId="{BD389CE3-89E1-4372-A8B6-67E038D8D625}" type="presParOf" srcId="{4EC4F452-ECB3-4680-86ED-84FB10E83136}" destId="{85AA664C-704B-4EB0-A01A-57CB822B217B}" srcOrd="3" destOrd="0" presId="urn:microsoft.com/office/officeart/2005/8/layout/cycle5"/>
    <dgm:cxn modelId="{8B88A4D1-A057-48F9-9222-99B5C46C7913}" type="presParOf" srcId="{4EC4F452-ECB3-4680-86ED-84FB10E83136}" destId="{8FEE57A0-1759-4455-AF52-CE7B82C4DE66}" srcOrd="4" destOrd="0" presId="urn:microsoft.com/office/officeart/2005/8/layout/cycle5"/>
    <dgm:cxn modelId="{E0F784EB-05D6-4FD0-841C-4DE39413B0AA}" type="presParOf" srcId="{4EC4F452-ECB3-4680-86ED-84FB10E83136}" destId="{7161BC51-950D-4A4E-9A61-34B7D1B53C60}" srcOrd="5" destOrd="0" presId="urn:microsoft.com/office/officeart/2005/8/layout/cycle5"/>
    <dgm:cxn modelId="{00D8013C-ABD7-4701-AF38-FA58A21C522B}" type="presParOf" srcId="{4EC4F452-ECB3-4680-86ED-84FB10E83136}" destId="{9CC4C19B-D4FA-4A1B-8101-4C239C57B49D}" srcOrd="6" destOrd="0" presId="urn:microsoft.com/office/officeart/2005/8/layout/cycle5"/>
    <dgm:cxn modelId="{E9A2CFCE-58BC-4501-B1FE-750CD1EA61A1}" type="presParOf" srcId="{4EC4F452-ECB3-4680-86ED-84FB10E83136}" destId="{6C1DFD38-ED1A-4E85-B895-5FC6475A1621}" srcOrd="7" destOrd="0" presId="urn:microsoft.com/office/officeart/2005/8/layout/cycle5"/>
    <dgm:cxn modelId="{6CC62D69-452C-483E-B904-38B59A34DDAF}" type="presParOf" srcId="{4EC4F452-ECB3-4680-86ED-84FB10E83136}" destId="{71D71817-CDCF-4558-A37A-89B6C879A9FD}" srcOrd="8" destOrd="0" presId="urn:microsoft.com/office/officeart/2005/8/layout/cycle5"/>
    <dgm:cxn modelId="{9D39C20F-9908-4C21-8526-23924876EBF6}" type="presParOf" srcId="{4EC4F452-ECB3-4680-86ED-84FB10E83136}" destId="{C08DE885-76DE-417A-A3ED-FB5D5DA7F71F}" srcOrd="9" destOrd="0" presId="urn:microsoft.com/office/officeart/2005/8/layout/cycle5"/>
    <dgm:cxn modelId="{8ACC5BA1-2888-4A46-BA63-7A6D910AF257}" type="presParOf" srcId="{4EC4F452-ECB3-4680-86ED-84FB10E83136}" destId="{98FE0550-08E2-46AE-9567-384BA7369444}" srcOrd="10" destOrd="0" presId="urn:microsoft.com/office/officeart/2005/8/layout/cycle5"/>
    <dgm:cxn modelId="{CEDE6878-E7B3-4C5D-ADEC-04AEB2D7EEE0}" type="presParOf" srcId="{4EC4F452-ECB3-4680-86ED-84FB10E83136}" destId="{7219FE4F-16AB-40B9-8EE7-32AF1B761697}" srcOrd="11" destOrd="0" presId="urn:microsoft.com/office/officeart/2005/8/layout/cycle5"/>
    <dgm:cxn modelId="{B9A674F4-0173-4D99-9501-203377211944}" type="presParOf" srcId="{4EC4F452-ECB3-4680-86ED-84FB10E83136}" destId="{AF48836C-3D47-4C1B-B39A-F4F06F5467F1}" srcOrd="12" destOrd="0" presId="urn:microsoft.com/office/officeart/2005/8/layout/cycle5"/>
    <dgm:cxn modelId="{5A9E3316-AF36-4DAD-BBAE-9ACBDB087AEE}" type="presParOf" srcId="{4EC4F452-ECB3-4680-86ED-84FB10E83136}" destId="{8C270C2D-F1CD-497F-8E64-4B5872702500}" srcOrd="13" destOrd="0" presId="urn:microsoft.com/office/officeart/2005/8/layout/cycle5"/>
    <dgm:cxn modelId="{E1562491-C053-4FC3-BE40-632250143BC7}" type="presParOf" srcId="{4EC4F452-ECB3-4680-86ED-84FB10E83136}" destId="{9FEB300C-948E-429D-A5F9-F4E9A505D0DB}" srcOrd="14" destOrd="0" presId="urn:microsoft.com/office/officeart/2005/8/layout/cycle5"/>
    <dgm:cxn modelId="{6C090701-D484-44C0-B254-E5E23FF157CE}" type="presParOf" srcId="{4EC4F452-ECB3-4680-86ED-84FB10E83136}" destId="{24C02B00-F22D-49BF-BC82-CA8781DAED6C}" srcOrd="15" destOrd="0" presId="urn:microsoft.com/office/officeart/2005/8/layout/cycle5"/>
    <dgm:cxn modelId="{6DD90A8A-434A-46F5-A789-8FF8BE31E82E}" type="presParOf" srcId="{4EC4F452-ECB3-4680-86ED-84FB10E83136}" destId="{68F07F0B-38F7-4451-B1AE-F1C60EA487A8}" srcOrd="16" destOrd="0" presId="urn:microsoft.com/office/officeart/2005/8/layout/cycle5"/>
    <dgm:cxn modelId="{590F15CA-A56F-4B35-8EEE-D062E73C7B6E}" type="presParOf" srcId="{4EC4F452-ECB3-4680-86ED-84FB10E83136}" destId="{7E78463D-AC90-4D34-A3FF-D57284B00D1E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EA26133-7E79-456A-A101-3C02D0F09B67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0F499-299C-4002-8AB4-CAFB8BEDEF18}">
      <dgm:prSet phldrT="[Text]" custT="1"/>
      <dgm:spPr/>
      <dgm:t>
        <a:bodyPr/>
        <a:lstStyle/>
        <a:p>
          <a:r>
            <a:rPr lang="en-US" sz="1400" b="1" dirty="0" smtClean="0">
              <a:solidFill>
                <a:schemeClr val="bg1"/>
              </a:solidFill>
            </a:rPr>
            <a:t>Acquire Data</a:t>
          </a:r>
          <a:endParaRPr lang="en-US" sz="1400" b="1" dirty="0">
            <a:solidFill>
              <a:schemeClr val="bg1"/>
            </a:solidFill>
          </a:endParaRPr>
        </a:p>
      </dgm:t>
    </dgm:pt>
    <dgm:pt modelId="{FF15CAEF-2566-4258-BAE6-B68EE43CED4C}" type="parTrans" cxnId="{160E5E78-C47A-4539-A607-1D5D71725BDD}">
      <dgm:prSet/>
      <dgm:spPr/>
      <dgm:t>
        <a:bodyPr/>
        <a:lstStyle/>
        <a:p>
          <a:endParaRPr lang="en-US" sz="2000"/>
        </a:p>
      </dgm:t>
    </dgm:pt>
    <dgm:pt modelId="{715CE2AD-9ACD-430F-88FA-1B8594F70A55}" type="sibTrans" cxnId="{160E5E78-C47A-4539-A607-1D5D71725BDD}">
      <dgm:prSet/>
      <dgm:spPr/>
      <dgm:t>
        <a:bodyPr/>
        <a:lstStyle/>
        <a:p>
          <a:endParaRPr lang="en-US" sz="2000"/>
        </a:p>
      </dgm:t>
    </dgm:pt>
    <dgm:pt modelId="{A823A5F2-89F6-4657-A473-0DF88AC4DEB9}">
      <dgm:prSet phldrT="[Text]" custT="1"/>
      <dgm:spPr/>
      <dgm:t>
        <a:bodyPr/>
        <a:lstStyle/>
        <a:p>
          <a:r>
            <a:rPr lang="en-US" sz="1400" b="1" dirty="0" smtClean="0">
              <a:solidFill>
                <a:schemeClr val="bg1"/>
              </a:solidFill>
            </a:rPr>
            <a:t>Clean Data</a:t>
          </a:r>
          <a:endParaRPr lang="en-US" sz="1400" b="1" dirty="0">
            <a:solidFill>
              <a:schemeClr val="bg1"/>
            </a:solidFill>
          </a:endParaRPr>
        </a:p>
      </dgm:t>
    </dgm:pt>
    <dgm:pt modelId="{8B00EB3F-A8A5-4217-933A-E49053199CBC}" type="parTrans" cxnId="{B64091ED-206D-4B89-BE1B-A86963E1A029}">
      <dgm:prSet/>
      <dgm:spPr/>
      <dgm:t>
        <a:bodyPr/>
        <a:lstStyle/>
        <a:p>
          <a:endParaRPr lang="en-US" sz="2000"/>
        </a:p>
      </dgm:t>
    </dgm:pt>
    <dgm:pt modelId="{0955ACC1-67B9-4A62-A1B5-02ED87294D2A}" type="sibTrans" cxnId="{B64091ED-206D-4B89-BE1B-A86963E1A029}">
      <dgm:prSet/>
      <dgm:spPr/>
      <dgm:t>
        <a:bodyPr/>
        <a:lstStyle/>
        <a:p>
          <a:endParaRPr lang="en-US" sz="2000"/>
        </a:p>
      </dgm:t>
    </dgm:pt>
    <dgm:pt modelId="{CB925DFA-AC4D-49CD-9C1B-25F4E6B943CA}">
      <dgm:prSet phldrT="[Text]" custT="1"/>
      <dgm:spPr/>
      <dgm:t>
        <a:bodyPr/>
        <a:lstStyle/>
        <a:p>
          <a:r>
            <a:rPr lang="en-US" sz="1400" b="1" dirty="0" smtClean="0">
              <a:solidFill>
                <a:schemeClr val="bg1"/>
              </a:solidFill>
            </a:rPr>
            <a:t>Explore</a:t>
          </a:r>
          <a:r>
            <a:rPr lang="en-US" sz="1400" dirty="0" smtClean="0">
              <a:solidFill>
                <a:schemeClr val="bg1"/>
              </a:solidFill>
            </a:rPr>
            <a:t> </a:t>
          </a:r>
          <a:r>
            <a:rPr lang="en-US" sz="1400" b="1" dirty="0" smtClean="0">
              <a:solidFill>
                <a:schemeClr val="bg1"/>
              </a:solidFill>
            </a:rPr>
            <a:t>Data</a:t>
          </a:r>
          <a:endParaRPr lang="en-US" sz="1400" b="1" dirty="0">
            <a:solidFill>
              <a:schemeClr val="bg1"/>
            </a:solidFill>
          </a:endParaRPr>
        </a:p>
      </dgm:t>
    </dgm:pt>
    <dgm:pt modelId="{30121B99-21B6-4A5C-8687-5281B3EFE664}" type="parTrans" cxnId="{B7D56CE8-8733-404B-9F0C-894F66BA49A6}">
      <dgm:prSet/>
      <dgm:spPr/>
      <dgm:t>
        <a:bodyPr/>
        <a:lstStyle/>
        <a:p>
          <a:endParaRPr lang="en-US" sz="2000"/>
        </a:p>
      </dgm:t>
    </dgm:pt>
    <dgm:pt modelId="{2836CCA5-A36E-4F8D-9D5F-A10027F2E420}" type="sibTrans" cxnId="{B7D56CE8-8733-404B-9F0C-894F66BA49A6}">
      <dgm:prSet/>
      <dgm:spPr/>
      <dgm:t>
        <a:bodyPr/>
        <a:lstStyle/>
        <a:p>
          <a:endParaRPr lang="en-US" sz="2000"/>
        </a:p>
      </dgm:t>
    </dgm:pt>
    <dgm:pt modelId="{1A0DB9E0-D62C-4760-9EAF-6676A5006ED5}">
      <dgm:prSet phldrT="[Text]" custT="1"/>
      <dgm:spPr/>
      <dgm:t>
        <a:bodyPr/>
        <a:lstStyle/>
        <a:p>
          <a:r>
            <a:rPr lang="en-US" sz="1400" b="1" dirty="0" smtClean="0">
              <a:solidFill>
                <a:schemeClr val="bg1"/>
              </a:solidFill>
            </a:rPr>
            <a:t>Data</a:t>
          </a:r>
          <a:r>
            <a:rPr lang="en-US" sz="1400" dirty="0" smtClean="0">
              <a:solidFill>
                <a:schemeClr val="bg1"/>
              </a:solidFill>
            </a:rPr>
            <a:t> </a:t>
          </a:r>
          <a:r>
            <a:rPr lang="en-US" sz="1400" b="1" dirty="0" smtClean="0">
              <a:solidFill>
                <a:schemeClr val="bg1"/>
              </a:solidFill>
            </a:rPr>
            <a:t>Modeling</a:t>
          </a:r>
          <a:endParaRPr lang="en-US" sz="1400" b="1" dirty="0">
            <a:solidFill>
              <a:schemeClr val="bg1"/>
            </a:solidFill>
          </a:endParaRPr>
        </a:p>
      </dgm:t>
    </dgm:pt>
    <dgm:pt modelId="{876E5B4E-A0B8-4B9C-B245-9E698D4804AB}" type="parTrans" cxnId="{BABE9EDF-DBC4-46B9-8B61-2C3156853B97}">
      <dgm:prSet/>
      <dgm:spPr/>
      <dgm:t>
        <a:bodyPr/>
        <a:lstStyle/>
        <a:p>
          <a:endParaRPr lang="en-US" sz="2000"/>
        </a:p>
      </dgm:t>
    </dgm:pt>
    <dgm:pt modelId="{09285620-6E05-4609-A9C4-D021B0CA235E}" type="sibTrans" cxnId="{BABE9EDF-DBC4-46B9-8B61-2C3156853B97}">
      <dgm:prSet/>
      <dgm:spPr/>
      <dgm:t>
        <a:bodyPr/>
        <a:lstStyle/>
        <a:p>
          <a:endParaRPr lang="en-US" sz="2000"/>
        </a:p>
      </dgm:t>
    </dgm:pt>
    <dgm:pt modelId="{6161CE1B-667A-4C17-823B-122797953405}">
      <dgm:prSet phldrT="[Text]" custT="1"/>
      <dgm:spPr/>
      <dgm:t>
        <a:bodyPr/>
        <a:lstStyle/>
        <a:p>
          <a:r>
            <a:rPr lang="en-US" sz="1400" b="1" dirty="0" smtClean="0">
              <a:solidFill>
                <a:schemeClr val="bg1"/>
              </a:solidFill>
            </a:rPr>
            <a:t>Insights</a:t>
          </a:r>
        </a:p>
      </dgm:t>
    </dgm:pt>
    <dgm:pt modelId="{1327EDAD-39DE-416B-9CE1-978AD8CCE324}" type="parTrans" cxnId="{549C4DAB-31F8-46AE-954A-279119220838}">
      <dgm:prSet/>
      <dgm:spPr/>
      <dgm:t>
        <a:bodyPr/>
        <a:lstStyle/>
        <a:p>
          <a:endParaRPr lang="en-US" sz="2000"/>
        </a:p>
      </dgm:t>
    </dgm:pt>
    <dgm:pt modelId="{E0FF61B2-EFAE-48A1-8C85-557F9237020E}" type="sibTrans" cxnId="{549C4DAB-31F8-46AE-954A-279119220838}">
      <dgm:prSet/>
      <dgm:spPr/>
      <dgm:t>
        <a:bodyPr/>
        <a:lstStyle/>
        <a:p>
          <a:endParaRPr lang="en-US" sz="2000"/>
        </a:p>
      </dgm:t>
    </dgm:pt>
    <dgm:pt modelId="{13CEC25A-7ABB-48CB-B3F0-0CB2A0CE4FF1}">
      <dgm:prSet phldrT="[Text]" custT="1"/>
      <dgm:spPr/>
      <dgm:t>
        <a:bodyPr/>
        <a:lstStyle/>
        <a:p>
          <a:r>
            <a:rPr lang="en-US" sz="1400" b="1" dirty="0" smtClean="0">
              <a:solidFill>
                <a:schemeClr val="bg1"/>
              </a:solidFill>
            </a:rPr>
            <a:t>Communicate</a:t>
          </a:r>
        </a:p>
      </dgm:t>
    </dgm:pt>
    <dgm:pt modelId="{AE72F07E-84AC-47AA-8228-515B2E3C0513}" type="parTrans" cxnId="{3B5F7384-13A9-44D6-9F94-B11222314DEC}">
      <dgm:prSet/>
      <dgm:spPr/>
      <dgm:t>
        <a:bodyPr/>
        <a:lstStyle/>
        <a:p>
          <a:endParaRPr lang="en-US" sz="2000"/>
        </a:p>
      </dgm:t>
    </dgm:pt>
    <dgm:pt modelId="{8E52268B-EE82-4398-8841-D670D3B602C1}" type="sibTrans" cxnId="{3B5F7384-13A9-44D6-9F94-B11222314DEC}">
      <dgm:prSet/>
      <dgm:spPr/>
      <dgm:t>
        <a:bodyPr/>
        <a:lstStyle/>
        <a:p>
          <a:endParaRPr lang="en-US" sz="2000"/>
        </a:p>
      </dgm:t>
    </dgm:pt>
    <dgm:pt modelId="{4EC4F452-ECB3-4680-86ED-84FB10E83136}" type="pres">
      <dgm:prSet presAssocID="{5EA26133-7E79-456A-A101-3C02D0F09B67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AD43395-8C73-4532-8801-9132F1F6E7B0}" type="pres">
      <dgm:prSet presAssocID="{A4C0F499-299C-4002-8AB4-CAFB8BEDEF18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72C028-9318-4258-B533-4EDABB04FEF8}" type="pres">
      <dgm:prSet presAssocID="{A4C0F499-299C-4002-8AB4-CAFB8BEDEF18}" presName="spNode" presStyleCnt="0"/>
      <dgm:spPr/>
    </dgm:pt>
    <dgm:pt modelId="{827AFEE0-D610-4927-B65F-2C73635E18AC}" type="pres">
      <dgm:prSet presAssocID="{715CE2AD-9ACD-430F-88FA-1B8594F70A55}" presName="sibTrans" presStyleLbl="sibTrans1D1" presStyleIdx="0" presStyleCnt="6"/>
      <dgm:spPr/>
      <dgm:t>
        <a:bodyPr/>
        <a:lstStyle/>
        <a:p>
          <a:endParaRPr lang="en-US"/>
        </a:p>
      </dgm:t>
    </dgm:pt>
    <dgm:pt modelId="{85AA664C-704B-4EB0-A01A-57CB822B217B}" type="pres">
      <dgm:prSet presAssocID="{A823A5F2-89F6-4657-A473-0DF88AC4DEB9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EE57A0-1759-4455-AF52-CE7B82C4DE66}" type="pres">
      <dgm:prSet presAssocID="{A823A5F2-89F6-4657-A473-0DF88AC4DEB9}" presName="spNode" presStyleCnt="0"/>
      <dgm:spPr/>
    </dgm:pt>
    <dgm:pt modelId="{7161BC51-950D-4A4E-9A61-34B7D1B53C60}" type="pres">
      <dgm:prSet presAssocID="{0955ACC1-67B9-4A62-A1B5-02ED87294D2A}" presName="sibTrans" presStyleLbl="sibTrans1D1" presStyleIdx="1" presStyleCnt="6"/>
      <dgm:spPr/>
      <dgm:t>
        <a:bodyPr/>
        <a:lstStyle/>
        <a:p>
          <a:endParaRPr lang="en-US"/>
        </a:p>
      </dgm:t>
    </dgm:pt>
    <dgm:pt modelId="{9CC4C19B-D4FA-4A1B-8101-4C239C57B49D}" type="pres">
      <dgm:prSet presAssocID="{CB925DFA-AC4D-49CD-9C1B-25F4E6B943CA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1DFD38-ED1A-4E85-B895-5FC6475A1621}" type="pres">
      <dgm:prSet presAssocID="{CB925DFA-AC4D-49CD-9C1B-25F4E6B943CA}" presName="spNode" presStyleCnt="0"/>
      <dgm:spPr/>
    </dgm:pt>
    <dgm:pt modelId="{71D71817-CDCF-4558-A37A-89B6C879A9FD}" type="pres">
      <dgm:prSet presAssocID="{2836CCA5-A36E-4F8D-9D5F-A10027F2E420}" presName="sibTrans" presStyleLbl="sibTrans1D1" presStyleIdx="2" presStyleCnt="6"/>
      <dgm:spPr/>
      <dgm:t>
        <a:bodyPr/>
        <a:lstStyle/>
        <a:p>
          <a:endParaRPr lang="en-US"/>
        </a:p>
      </dgm:t>
    </dgm:pt>
    <dgm:pt modelId="{C08DE885-76DE-417A-A3ED-FB5D5DA7F71F}" type="pres">
      <dgm:prSet presAssocID="{1A0DB9E0-D62C-4760-9EAF-6676A5006ED5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FE0550-08E2-46AE-9567-384BA7369444}" type="pres">
      <dgm:prSet presAssocID="{1A0DB9E0-D62C-4760-9EAF-6676A5006ED5}" presName="spNode" presStyleCnt="0"/>
      <dgm:spPr/>
    </dgm:pt>
    <dgm:pt modelId="{7219FE4F-16AB-40B9-8EE7-32AF1B761697}" type="pres">
      <dgm:prSet presAssocID="{09285620-6E05-4609-A9C4-D021B0CA235E}" presName="sibTrans" presStyleLbl="sibTrans1D1" presStyleIdx="3" presStyleCnt="6"/>
      <dgm:spPr/>
      <dgm:t>
        <a:bodyPr/>
        <a:lstStyle/>
        <a:p>
          <a:endParaRPr lang="en-US"/>
        </a:p>
      </dgm:t>
    </dgm:pt>
    <dgm:pt modelId="{AF48836C-3D47-4C1B-B39A-F4F06F5467F1}" type="pres">
      <dgm:prSet presAssocID="{6161CE1B-667A-4C17-823B-122797953405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270C2D-F1CD-497F-8E64-4B5872702500}" type="pres">
      <dgm:prSet presAssocID="{6161CE1B-667A-4C17-823B-122797953405}" presName="spNode" presStyleCnt="0"/>
      <dgm:spPr/>
    </dgm:pt>
    <dgm:pt modelId="{9FEB300C-948E-429D-A5F9-F4E9A505D0DB}" type="pres">
      <dgm:prSet presAssocID="{E0FF61B2-EFAE-48A1-8C85-557F9237020E}" presName="sibTrans" presStyleLbl="sibTrans1D1" presStyleIdx="4" presStyleCnt="6"/>
      <dgm:spPr/>
      <dgm:t>
        <a:bodyPr/>
        <a:lstStyle/>
        <a:p>
          <a:endParaRPr lang="en-US"/>
        </a:p>
      </dgm:t>
    </dgm:pt>
    <dgm:pt modelId="{24C02B00-F22D-49BF-BC82-CA8781DAED6C}" type="pres">
      <dgm:prSet presAssocID="{13CEC25A-7ABB-48CB-B3F0-0CB2A0CE4FF1}" presName="node" presStyleLbl="node1" presStyleIdx="5" presStyleCnt="6" custScaleX="1101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F07F0B-38F7-4451-B1AE-F1C60EA487A8}" type="pres">
      <dgm:prSet presAssocID="{13CEC25A-7ABB-48CB-B3F0-0CB2A0CE4FF1}" presName="spNode" presStyleCnt="0"/>
      <dgm:spPr/>
    </dgm:pt>
    <dgm:pt modelId="{7E78463D-AC90-4D34-A3FF-D57284B00D1E}" type="pres">
      <dgm:prSet presAssocID="{8E52268B-EE82-4398-8841-D670D3B602C1}" presName="sibTrans" presStyleLbl="sibTrans1D1" presStyleIdx="5" presStyleCnt="6"/>
      <dgm:spPr/>
      <dgm:t>
        <a:bodyPr/>
        <a:lstStyle/>
        <a:p>
          <a:endParaRPr lang="en-US"/>
        </a:p>
      </dgm:t>
    </dgm:pt>
  </dgm:ptLst>
  <dgm:cxnLst>
    <dgm:cxn modelId="{E5789A71-0857-4F7A-B733-AD1C975E2026}" type="presOf" srcId="{09285620-6E05-4609-A9C4-D021B0CA235E}" destId="{7219FE4F-16AB-40B9-8EE7-32AF1B761697}" srcOrd="0" destOrd="0" presId="urn:microsoft.com/office/officeart/2005/8/layout/cycle5"/>
    <dgm:cxn modelId="{B7D56CE8-8733-404B-9F0C-894F66BA49A6}" srcId="{5EA26133-7E79-456A-A101-3C02D0F09B67}" destId="{CB925DFA-AC4D-49CD-9C1B-25F4E6B943CA}" srcOrd="2" destOrd="0" parTransId="{30121B99-21B6-4A5C-8687-5281B3EFE664}" sibTransId="{2836CCA5-A36E-4F8D-9D5F-A10027F2E420}"/>
    <dgm:cxn modelId="{BF251BC3-E7F5-4FBD-997A-55A902C05306}" type="presOf" srcId="{0955ACC1-67B9-4A62-A1B5-02ED87294D2A}" destId="{7161BC51-950D-4A4E-9A61-34B7D1B53C60}" srcOrd="0" destOrd="0" presId="urn:microsoft.com/office/officeart/2005/8/layout/cycle5"/>
    <dgm:cxn modelId="{3BF7922A-2FD8-4F5B-B665-0F011470AE87}" type="presOf" srcId="{E0FF61B2-EFAE-48A1-8C85-557F9237020E}" destId="{9FEB300C-948E-429D-A5F9-F4E9A505D0DB}" srcOrd="0" destOrd="0" presId="urn:microsoft.com/office/officeart/2005/8/layout/cycle5"/>
    <dgm:cxn modelId="{549C4DAB-31F8-46AE-954A-279119220838}" srcId="{5EA26133-7E79-456A-A101-3C02D0F09B67}" destId="{6161CE1B-667A-4C17-823B-122797953405}" srcOrd="4" destOrd="0" parTransId="{1327EDAD-39DE-416B-9CE1-978AD8CCE324}" sibTransId="{E0FF61B2-EFAE-48A1-8C85-557F9237020E}"/>
    <dgm:cxn modelId="{C40FCCFC-CDE9-4E7E-8EA4-E1335A58A9D3}" type="presOf" srcId="{A4C0F499-299C-4002-8AB4-CAFB8BEDEF18}" destId="{1AD43395-8C73-4532-8801-9132F1F6E7B0}" srcOrd="0" destOrd="0" presId="urn:microsoft.com/office/officeart/2005/8/layout/cycle5"/>
    <dgm:cxn modelId="{22A4BD33-D33A-487C-BA15-4BD3ED43085F}" type="presOf" srcId="{1A0DB9E0-D62C-4760-9EAF-6676A5006ED5}" destId="{C08DE885-76DE-417A-A3ED-FB5D5DA7F71F}" srcOrd="0" destOrd="0" presId="urn:microsoft.com/office/officeart/2005/8/layout/cycle5"/>
    <dgm:cxn modelId="{70E708DC-2052-4246-B59B-DDFCE110B5DE}" type="presOf" srcId="{5EA26133-7E79-456A-A101-3C02D0F09B67}" destId="{4EC4F452-ECB3-4680-86ED-84FB10E83136}" srcOrd="0" destOrd="0" presId="urn:microsoft.com/office/officeart/2005/8/layout/cycle5"/>
    <dgm:cxn modelId="{EE2A1D07-C393-48FC-808D-FB7B57017AEF}" type="presOf" srcId="{2836CCA5-A36E-4F8D-9D5F-A10027F2E420}" destId="{71D71817-CDCF-4558-A37A-89B6C879A9FD}" srcOrd="0" destOrd="0" presId="urn:microsoft.com/office/officeart/2005/8/layout/cycle5"/>
    <dgm:cxn modelId="{3B5F7384-13A9-44D6-9F94-B11222314DEC}" srcId="{5EA26133-7E79-456A-A101-3C02D0F09B67}" destId="{13CEC25A-7ABB-48CB-B3F0-0CB2A0CE4FF1}" srcOrd="5" destOrd="0" parTransId="{AE72F07E-84AC-47AA-8228-515B2E3C0513}" sibTransId="{8E52268B-EE82-4398-8841-D670D3B602C1}"/>
    <dgm:cxn modelId="{160E5E78-C47A-4539-A607-1D5D71725BDD}" srcId="{5EA26133-7E79-456A-A101-3C02D0F09B67}" destId="{A4C0F499-299C-4002-8AB4-CAFB8BEDEF18}" srcOrd="0" destOrd="0" parTransId="{FF15CAEF-2566-4258-BAE6-B68EE43CED4C}" sibTransId="{715CE2AD-9ACD-430F-88FA-1B8594F70A55}"/>
    <dgm:cxn modelId="{E1272112-5B0A-42E3-B572-5E872E6BC325}" type="presOf" srcId="{13CEC25A-7ABB-48CB-B3F0-0CB2A0CE4FF1}" destId="{24C02B00-F22D-49BF-BC82-CA8781DAED6C}" srcOrd="0" destOrd="0" presId="urn:microsoft.com/office/officeart/2005/8/layout/cycle5"/>
    <dgm:cxn modelId="{6400F97F-B559-4EBA-A6D6-001D3648BC74}" type="presOf" srcId="{CB925DFA-AC4D-49CD-9C1B-25F4E6B943CA}" destId="{9CC4C19B-D4FA-4A1B-8101-4C239C57B49D}" srcOrd="0" destOrd="0" presId="urn:microsoft.com/office/officeart/2005/8/layout/cycle5"/>
    <dgm:cxn modelId="{F92BB873-9DD3-41C2-867F-A2E58C4EFAD7}" type="presOf" srcId="{715CE2AD-9ACD-430F-88FA-1B8594F70A55}" destId="{827AFEE0-D610-4927-B65F-2C73635E18AC}" srcOrd="0" destOrd="0" presId="urn:microsoft.com/office/officeart/2005/8/layout/cycle5"/>
    <dgm:cxn modelId="{B64091ED-206D-4B89-BE1B-A86963E1A029}" srcId="{5EA26133-7E79-456A-A101-3C02D0F09B67}" destId="{A823A5F2-89F6-4657-A473-0DF88AC4DEB9}" srcOrd="1" destOrd="0" parTransId="{8B00EB3F-A8A5-4217-933A-E49053199CBC}" sibTransId="{0955ACC1-67B9-4A62-A1B5-02ED87294D2A}"/>
    <dgm:cxn modelId="{B395800C-BF43-4012-98E0-43CA6C305E88}" type="presOf" srcId="{6161CE1B-667A-4C17-823B-122797953405}" destId="{AF48836C-3D47-4C1B-B39A-F4F06F5467F1}" srcOrd="0" destOrd="0" presId="urn:microsoft.com/office/officeart/2005/8/layout/cycle5"/>
    <dgm:cxn modelId="{FB8B3FC5-7507-488E-B404-B07B7B7A505F}" type="presOf" srcId="{8E52268B-EE82-4398-8841-D670D3B602C1}" destId="{7E78463D-AC90-4D34-A3FF-D57284B00D1E}" srcOrd="0" destOrd="0" presId="urn:microsoft.com/office/officeart/2005/8/layout/cycle5"/>
    <dgm:cxn modelId="{BABE9EDF-DBC4-46B9-8B61-2C3156853B97}" srcId="{5EA26133-7E79-456A-A101-3C02D0F09B67}" destId="{1A0DB9E0-D62C-4760-9EAF-6676A5006ED5}" srcOrd="3" destOrd="0" parTransId="{876E5B4E-A0B8-4B9C-B245-9E698D4804AB}" sibTransId="{09285620-6E05-4609-A9C4-D021B0CA235E}"/>
    <dgm:cxn modelId="{2E787042-27BA-4B7F-BA53-4BE2BD77F3DC}" type="presOf" srcId="{A823A5F2-89F6-4657-A473-0DF88AC4DEB9}" destId="{85AA664C-704B-4EB0-A01A-57CB822B217B}" srcOrd="0" destOrd="0" presId="urn:microsoft.com/office/officeart/2005/8/layout/cycle5"/>
    <dgm:cxn modelId="{40695B0D-8979-4B9B-8B15-EB6D72B1535F}" type="presParOf" srcId="{4EC4F452-ECB3-4680-86ED-84FB10E83136}" destId="{1AD43395-8C73-4532-8801-9132F1F6E7B0}" srcOrd="0" destOrd="0" presId="urn:microsoft.com/office/officeart/2005/8/layout/cycle5"/>
    <dgm:cxn modelId="{0BB2F613-9430-4ADC-B023-F66999A03FCE}" type="presParOf" srcId="{4EC4F452-ECB3-4680-86ED-84FB10E83136}" destId="{C672C028-9318-4258-B533-4EDABB04FEF8}" srcOrd="1" destOrd="0" presId="urn:microsoft.com/office/officeart/2005/8/layout/cycle5"/>
    <dgm:cxn modelId="{C988F82C-C89B-44E9-8357-491252A9B8A4}" type="presParOf" srcId="{4EC4F452-ECB3-4680-86ED-84FB10E83136}" destId="{827AFEE0-D610-4927-B65F-2C73635E18AC}" srcOrd="2" destOrd="0" presId="urn:microsoft.com/office/officeart/2005/8/layout/cycle5"/>
    <dgm:cxn modelId="{675855FE-B837-4DB7-B8B3-D7181269803E}" type="presParOf" srcId="{4EC4F452-ECB3-4680-86ED-84FB10E83136}" destId="{85AA664C-704B-4EB0-A01A-57CB822B217B}" srcOrd="3" destOrd="0" presId="urn:microsoft.com/office/officeart/2005/8/layout/cycle5"/>
    <dgm:cxn modelId="{7C6F7883-E393-459F-86E6-0143356C008D}" type="presParOf" srcId="{4EC4F452-ECB3-4680-86ED-84FB10E83136}" destId="{8FEE57A0-1759-4455-AF52-CE7B82C4DE66}" srcOrd="4" destOrd="0" presId="urn:microsoft.com/office/officeart/2005/8/layout/cycle5"/>
    <dgm:cxn modelId="{A33CFA1B-3CBA-44CC-AC9B-DF8AB44EE4FC}" type="presParOf" srcId="{4EC4F452-ECB3-4680-86ED-84FB10E83136}" destId="{7161BC51-950D-4A4E-9A61-34B7D1B53C60}" srcOrd="5" destOrd="0" presId="urn:microsoft.com/office/officeart/2005/8/layout/cycle5"/>
    <dgm:cxn modelId="{C1DFE422-32CA-4F0F-A6FD-4BA883C1C62C}" type="presParOf" srcId="{4EC4F452-ECB3-4680-86ED-84FB10E83136}" destId="{9CC4C19B-D4FA-4A1B-8101-4C239C57B49D}" srcOrd="6" destOrd="0" presId="urn:microsoft.com/office/officeart/2005/8/layout/cycle5"/>
    <dgm:cxn modelId="{924869CF-1B68-4E84-A5E4-0B495A96D2CB}" type="presParOf" srcId="{4EC4F452-ECB3-4680-86ED-84FB10E83136}" destId="{6C1DFD38-ED1A-4E85-B895-5FC6475A1621}" srcOrd="7" destOrd="0" presId="urn:microsoft.com/office/officeart/2005/8/layout/cycle5"/>
    <dgm:cxn modelId="{CCAA2C06-B536-46A9-A8B8-33B5D82A2ABD}" type="presParOf" srcId="{4EC4F452-ECB3-4680-86ED-84FB10E83136}" destId="{71D71817-CDCF-4558-A37A-89B6C879A9FD}" srcOrd="8" destOrd="0" presId="urn:microsoft.com/office/officeart/2005/8/layout/cycle5"/>
    <dgm:cxn modelId="{C49A4490-6DD8-449D-857F-E666B4824FFA}" type="presParOf" srcId="{4EC4F452-ECB3-4680-86ED-84FB10E83136}" destId="{C08DE885-76DE-417A-A3ED-FB5D5DA7F71F}" srcOrd="9" destOrd="0" presId="urn:microsoft.com/office/officeart/2005/8/layout/cycle5"/>
    <dgm:cxn modelId="{42DB2637-6F81-4F45-9337-883FF0B26C91}" type="presParOf" srcId="{4EC4F452-ECB3-4680-86ED-84FB10E83136}" destId="{98FE0550-08E2-46AE-9567-384BA7369444}" srcOrd="10" destOrd="0" presId="urn:microsoft.com/office/officeart/2005/8/layout/cycle5"/>
    <dgm:cxn modelId="{0021B21A-AC8A-40B6-B4C1-E531AC43D323}" type="presParOf" srcId="{4EC4F452-ECB3-4680-86ED-84FB10E83136}" destId="{7219FE4F-16AB-40B9-8EE7-32AF1B761697}" srcOrd="11" destOrd="0" presId="urn:microsoft.com/office/officeart/2005/8/layout/cycle5"/>
    <dgm:cxn modelId="{6A888303-8C5B-42F4-A885-BE6B5C0ED0B7}" type="presParOf" srcId="{4EC4F452-ECB3-4680-86ED-84FB10E83136}" destId="{AF48836C-3D47-4C1B-B39A-F4F06F5467F1}" srcOrd="12" destOrd="0" presId="urn:microsoft.com/office/officeart/2005/8/layout/cycle5"/>
    <dgm:cxn modelId="{8E3ED1A3-FA26-4F26-85F9-78FB2702E122}" type="presParOf" srcId="{4EC4F452-ECB3-4680-86ED-84FB10E83136}" destId="{8C270C2D-F1CD-497F-8E64-4B5872702500}" srcOrd="13" destOrd="0" presId="urn:microsoft.com/office/officeart/2005/8/layout/cycle5"/>
    <dgm:cxn modelId="{44B74236-18F0-4B07-8DB2-1AD39F23B48C}" type="presParOf" srcId="{4EC4F452-ECB3-4680-86ED-84FB10E83136}" destId="{9FEB300C-948E-429D-A5F9-F4E9A505D0DB}" srcOrd="14" destOrd="0" presId="urn:microsoft.com/office/officeart/2005/8/layout/cycle5"/>
    <dgm:cxn modelId="{882905CB-DBF0-41BB-A040-C53044AC7533}" type="presParOf" srcId="{4EC4F452-ECB3-4680-86ED-84FB10E83136}" destId="{24C02B00-F22D-49BF-BC82-CA8781DAED6C}" srcOrd="15" destOrd="0" presId="urn:microsoft.com/office/officeart/2005/8/layout/cycle5"/>
    <dgm:cxn modelId="{BC091A9A-66E7-4E00-B9C5-615CB0173A92}" type="presParOf" srcId="{4EC4F452-ECB3-4680-86ED-84FB10E83136}" destId="{68F07F0B-38F7-4451-B1AE-F1C60EA487A8}" srcOrd="16" destOrd="0" presId="urn:microsoft.com/office/officeart/2005/8/layout/cycle5"/>
    <dgm:cxn modelId="{040C6700-0258-4341-8F6B-02DDA7B7E847}" type="presParOf" srcId="{4EC4F452-ECB3-4680-86ED-84FB10E83136}" destId="{7E78463D-AC90-4D34-A3FF-D57284B00D1E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E9BD78-1102-4CA5-ACB6-D59F7BB35861}">
      <dsp:nvSpPr>
        <dsp:cNvPr id="0" name=""/>
        <dsp:cNvSpPr/>
      </dsp:nvSpPr>
      <dsp:spPr>
        <a:xfrm>
          <a:off x="4305300" y="999899"/>
          <a:ext cx="3567481" cy="3095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787"/>
              </a:lnTo>
              <a:lnTo>
                <a:pt x="3567481" y="154787"/>
              </a:lnTo>
              <a:lnTo>
                <a:pt x="3567481" y="309574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5EC036-10CD-4584-BE0C-2B991B34691C}">
      <dsp:nvSpPr>
        <dsp:cNvPr id="0" name=""/>
        <dsp:cNvSpPr/>
      </dsp:nvSpPr>
      <dsp:spPr>
        <a:xfrm>
          <a:off x="5499374" y="2046557"/>
          <a:ext cx="221124" cy="17247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4774"/>
              </a:lnTo>
              <a:lnTo>
                <a:pt x="221124" y="1724774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5E2834-DDBC-4294-860D-487EB4075FA1}">
      <dsp:nvSpPr>
        <dsp:cNvPr id="0" name=""/>
        <dsp:cNvSpPr/>
      </dsp:nvSpPr>
      <dsp:spPr>
        <a:xfrm>
          <a:off x="5499374" y="2046557"/>
          <a:ext cx="221124" cy="6781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8116"/>
              </a:lnTo>
              <a:lnTo>
                <a:pt x="221124" y="678116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BB1CA1-2E38-4B9A-8EAA-EC9AFD33174B}">
      <dsp:nvSpPr>
        <dsp:cNvPr id="0" name=""/>
        <dsp:cNvSpPr/>
      </dsp:nvSpPr>
      <dsp:spPr>
        <a:xfrm>
          <a:off x="4305300" y="999899"/>
          <a:ext cx="1783740" cy="3095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787"/>
              </a:lnTo>
              <a:lnTo>
                <a:pt x="1783740" y="154787"/>
              </a:lnTo>
              <a:lnTo>
                <a:pt x="1783740" y="309574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3E9ED8-81D7-4AC4-8CC4-6641ED947E59}">
      <dsp:nvSpPr>
        <dsp:cNvPr id="0" name=""/>
        <dsp:cNvSpPr/>
      </dsp:nvSpPr>
      <dsp:spPr>
        <a:xfrm>
          <a:off x="3715633" y="1991114"/>
          <a:ext cx="221124" cy="17802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80217"/>
              </a:lnTo>
              <a:lnTo>
                <a:pt x="221124" y="1780217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DCF6F8-AAFE-41BD-9583-023CB9C03DA2}">
      <dsp:nvSpPr>
        <dsp:cNvPr id="0" name=""/>
        <dsp:cNvSpPr/>
      </dsp:nvSpPr>
      <dsp:spPr>
        <a:xfrm>
          <a:off x="3715633" y="1991114"/>
          <a:ext cx="221124" cy="7335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3559"/>
              </a:lnTo>
              <a:lnTo>
                <a:pt x="221124" y="733559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9A9973-AA97-4096-811D-1E19F9C68C02}">
      <dsp:nvSpPr>
        <dsp:cNvPr id="0" name=""/>
        <dsp:cNvSpPr/>
      </dsp:nvSpPr>
      <dsp:spPr>
        <a:xfrm>
          <a:off x="4259580" y="999899"/>
          <a:ext cx="91440" cy="2541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41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8CAFAB-486A-4B8E-AE77-A6A729740533}">
      <dsp:nvSpPr>
        <dsp:cNvPr id="0" name=""/>
        <dsp:cNvSpPr/>
      </dsp:nvSpPr>
      <dsp:spPr>
        <a:xfrm>
          <a:off x="1931893" y="2046557"/>
          <a:ext cx="221124" cy="27714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71431"/>
              </a:lnTo>
              <a:lnTo>
                <a:pt x="221124" y="2771431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57CDFD-A1CE-467F-B7DB-F34779017828}">
      <dsp:nvSpPr>
        <dsp:cNvPr id="0" name=""/>
        <dsp:cNvSpPr/>
      </dsp:nvSpPr>
      <dsp:spPr>
        <a:xfrm>
          <a:off x="1931893" y="2046557"/>
          <a:ext cx="221124" cy="17247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4774"/>
              </a:lnTo>
              <a:lnTo>
                <a:pt x="221124" y="1724774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866674-E960-4F87-A607-5A121F53B652}">
      <dsp:nvSpPr>
        <dsp:cNvPr id="0" name=""/>
        <dsp:cNvSpPr/>
      </dsp:nvSpPr>
      <dsp:spPr>
        <a:xfrm>
          <a:off x="1931893" y="2046557"/>
          <a:ext cx="221124" cy="6781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8116"/>
              </a:lnTo>
              <a:lnTo>
                <a:pt x="221124" y="678116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5091BD-2DA3-4821-813A-218DB092D7D7}">
      <dsp:nvSpPr>
        <dsp:cNvPr id="0" name=""/>
        <dsp:cNvSpPr/>
      </dsp:nvSpPr>
      <dsp:spPr>
        <a:xfrm>
          <a:off x="2521559" y="999899"/>
          <a:ext cx="1783740" cy="309574"/>
        </a:xfrm>
        <a:custGeom>
          <a:avLst/>
          <a:gdLst/>
          <a:ahLst/>
          <a:cxnLst/>
          <a:rect l="0" t="0" r="0" b="0"/>
          <a:pathLst>
            <a:path>
              <a:moveTo>
                <a:pt x="1783740" y="0"/>
              </a:moveTo>
              <a:lnTo>
                <a:pt x="1783740" y="154787"/>
              </a:lnTo>
              <a:lnTo>
                <a:pt x="0" y="154787"/>
              </a:lnTo>
              <a:lnTo>
                <a:pt x="0" y="309574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D523D9-150F-4645-9F4B-8B83D0E3F1A7}">
      <dsp:nvSpPr>
        <dsp:cNvPr id="0" name=""/>
        <dsp:cNvSpPr/>
      </dsp:nvSpPr>
      <dsp:spPr>
        <a:xfrm>
          <a:off x="148152" y="2046557"/>
          <a:ext cx="221124" cy="27714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71431"/>
              </a:lnTo>
              <a:lnTo>
                <a:pt x="221124" y="2771431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4E4773-80A8-4B3A-B224-C99920E27876}">
      <dsp:nvSpPr>
        <dsp:cNvPr id="0" name=""/>
        <dsp:cNvSpPr/>
      </dsp:nvSpPr>
      <dsp:spPr>
        <a:xfrm>
          <a:off x="148152" y="2046557"/>
          <a:ext cx="221124" cy="17247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4774"/>
              </a:lnTo>
              <a:lnTo>
                <a:pt x="221124" y="1724774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513D4C-A76D-49F3-BAAF-A5722A5DFF3D}">
      <dsp:nvSpPr>
        <dsp:cNvPr id="0" name=""/>
        <dsp:cNvSpPr/>
      </dsp:nvSpPr>
      <dsp:spPr>
        <a:xfrm>
          <a:off x="148152" y="2046557"/>
          <a:ext cx="221124" cy="6781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8116"/>
              </a:lnTo>
              <a:lnTo>
                <a:pt x="221124" y="678116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53658D-5987-4E6A-B19B-912B5D20FBD0}">
      <dsp:nvSpPr>
        <dsp:cNvPr id="0" name=""/>
        <dsp:cNvSpPr/>
      </dsp:nvSpPr>
      <dsp:spPr>
        <a:xfrm>
          <a:off x="737818" y="999899"/>
          <a:ext cx="3567481" cy="309574"/>
        </a:xfrm>
        <a:custGeom>
          <a:avLst/>
          <a:gdLst/>
          <a:ahLst/>
          <a:cxnLst/>
          <a:rect l="0" t="0" r="0" b="0"/>
          <a:pathLst>
            <a:path>
              <a:moveTo>
                <a:pt x="3567481" y="0"/>
              </a:moveTo>
              <a:lnTo>
                <a:pt x="3567481" y="154787"/>
              </a:lnTo>
              <a:lnTo>
                <a:pt x="0" y="154787"/>
              </a:lnTo>
              <a:lnTo>
                <a:pt x="0" y="309574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D5CD1E-702A-4C69-937E-8B4618A70680}">
      <dsp:nvSpPr>
        <dsp:cNvPr id="0" name=""/>
        <dsp:cNvSpPr/>
      </dsp:nvSpPr>
      <dsp:spPr>
        <a:xfrm>
          <a:off x="3568217" y="262817"/>
          <a:ext cx="1474165" cy="737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1200" b="1" kern="1200" dirty="0" smtClean="0"/>
            <a:t>Pricing</a:t>
          </a:r>
        </a:p>
        <a:p>
          <a:pPr lvl="0" algn="ctr" defTabSz="5334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1200" b="1" kern="1200" dirty="0" smtClean="0"/>
            <a:t>&amp;</a:t>
          </a:r>
        </a:p>
        <a:p>
          <a:pPr lvl="0" algn="ctr" defTabSz="5334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1200" b="1" kern="1200" dirty="0" smtClean="0"/>
            <a:t>Promotions</a:t>
          </a:r>
          <a:endParaRPr lang="en-US" sz="1200" b="1" kern="1200" dirty="0"/>
        </a:p>
      </dsp:txBody>
      <dsp:txXfrm>
        <a:off x="3568217" y="262817"/>
        <a:ext cx="1474165" cy="737082"/>
      </dsp:txXfrm>
    </dsp:sp>
    <dsp:sp modelId="{0F1B4F5A-6728-4F3F-88C9-C3B74A8363E8}">
      <dsp:nvSpPr>
        <dsp:cNvPr id="0" name=""/>
        <dsp:cNvSpPr/>
      </dsp:nvSpPr>
      <dsp:spPr>
        <a:xfrm>
          <a:off x="735" y="1309474"/>
          <a:ext cx="1474165" cy="737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Value Strategy</a:t>
          </a:r>
          <a:endParaRPr lang="en-US" sz="1200" b="1" kern="1200" dirty="0"/>
        </a:p>
      </dsp:txBody>
      <dsp:txXfrm>
        <a:off x="735" y="1309474"/>
        <a:ext cx="1474165" cy="737082"/>
      </dsp:txXfrm>
    </dsp:sp>
    <dsp:sp modelId="{2C34BDAD-3F54-4DFE-92F0-4FB5AB420F4D}">
      <dsp:nvSpPr>
        <dsp:cNvPr id="0" name=""/>
        <dsp:cNvSpPr/>
      </dsp:nvSpPr>
      <dsp:spPr>
        <a:xfrm>
          <a:off x="369277" y="2356132"/>
          <a:ext cx="1474165" cy="737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Product, Service, Credit &amp; Pro Strategies</a:t>
          </a:r>
          <a:endParaRPr lang="en-US" sz="1200" b="1" kern="1200" dirty="0"/>
        </a:p>
      </dsp:txBody>
      <dsp:txXfrm>
        <a:off x="369277" y="2356132"/>
        <a:ext cx="1474165" cy="737082"/>
      </dsp:txXfrm>
    </dsp:sp>
    <dsp:sp modelId="{F1244E7F-A936-4D86-B28A-20941615392F}">
      <dsp:nvSpPr>
        <dsp:cNvPr id="0" name=""/>
        <dsp:cNvSpPr/>
      </dsp:nvSpPr>
      <dsp:spPr>
        <a:xfrm>
          <a:off x="369277" y="3402790"/>
          <a:ext cx="1474165" cy="737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Competitive Intelligence</a:t>
          </a:r>
          <a:endParaRPr lang="en-US" sz="1200" b="1" kern="1200" dirty="0"/>
        </a:p>
      </dsp:txBody>
      <dsp:txXfrm>
        <a:off x="369277" y="3402790"/>
        <a:ext cx="1474165" cy="737082"/>
      </dsp:txXfrm>
    </dsp:sp>
    <dsp:sp modelId="{A6D8A4E6-1E8F-42A4-961E-792C0754257D}">
      <dsp:nvSpPr>
        <dsp:cNvPr id="0" name=""/>
        <dsp:cNvSpPr/>
      </dsp:nvSpPr>
      <dsp:spPr>
        <a:xfrm>
          <a:off x="369277" y="4449448"/>
          <a:ext cx="1474165" cy="737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Analytics &amp; Predictive Modeling</a:t>
          </a:r>
          <a:endParaRPr lang="en-US" sz="1200" b="1" kern="1200" dirty="0"/>
        </a:p>
      </dsp:txBody>
      <dsp:txXfrm>
        <a:off x="369277" y="4449448"/>
        <a:ext cx="1474165" cy="737082"/>
      </dsp:txXfrm>
    </dsp:sp>
    <dsp:sp modelId="{812E4BDE-ED2E-4BA8-AA1F-ABF63EF40002}">
      <dsp:nvSpPr>
        <dsp:cNvPr id="0" name=""/>
        <dsp:cNvSpPr/>
      </dsp:nvSpPr>
      <dsp:spPr>
        <a:xfrm>
          <a:off x="1784476" y="1309474"/>
          <a:ext cx="1474165" cy="737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1200" b="1" kern="1200" dirty="0" smtClean="0"/>
            <a:t>Planning &amp; Implementation</a:t>
          </a:r>
          <a:endParaRPr lang="en-US" sz="1200" b="1" kern="1200" dirty="0"/>
        </a:p>
      </dsp:txBody>
      <dsp:txXfrm>
        <a:off x="1784476" y="1309474"/>
        <a:ext cx="1474165" cy="737082"/>
      </dsp:txXfrm>
    </dsp:sp>
    <dsp:sp modelId="{49E426C9-0C19-430E-8240-1AF5ADD315C0}">
      <dsp:nvSpPr>
        <dsp:cNvPr id="0" name=""/>
        <dsp:cNvSpPr/>
      </dsp:nvSpPr>
      <dsp:spPr>
        <a:xfrm>
          <a:off x="2153017" y="2356132"/>
          <a:ext cx="1474165" cy="737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Promotional Seasonal Strategy</a:t>
          </a:r>
          <a:endParaRPr lang="en-US" sz="1200" b="1" kern="1200" dirty="0"/>
        </a:p>
      </dsp:txBody>
      <dsp:txXfrm>
        <a:off x="2153017" y="2356132"/>
        <a:ext cx="1474165" cy="737082"/>
      </dsp:txXfrm>
    </dsp:sp>
    <dsp:sp modelId="{2AB78A9C-8346-45E8-A7C2-CE797E6A8F69}">
      <dsp:nvSpPr>
        <dsp:cNvPr id="0" name=""/>
        <dsp:cNvSpPr/>
      </dsp:nvSpPr>
      <dsp:spPr>
        <a:xfrm>
          <a:off x="2153017" y="3402790"/>
          <a:ext cx="1474165" cy="737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1200" b="1" kern="1200" dirty="0" smtClean="0"/>
            <a:t>Traffic/Promo Planning</a:t>
          </a:r>
          <a:endParaRPr lang="en-US" sz="1200" b="1" kern="1200" dirty="0"/>
        </a:p>
      </dsp:txBody>
      <dsp:txXfrm>
        <a:off x="2153017" y="3402790"/>
        <a:ext cx="1474165" cy="737082"/>
      </dsp:txXfrm>
    </dsp:sp>
    <dsp:sp modelId="{7185F160-0B99-42CE-9128-9EA057F5A409}">
      <dsp:nvSpPr>
        <dsp:cNvPr id="0" name=""/>
        <dsp:cNvSpPr/>
      </dsp:nvSpPr>
      <dsp:spPr>
        <a:xfrm>
          <a:off x="2153017" y="4449448"/>
          <a:ext cx="1474165" cy="737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1200" b="1" kern="1200" dirty="0" smtClean="0"/>
            <a:t>Item Recommendation &amp; Placement by Vehicle</a:t>
          </a:r>
          <a:endParaRPr lang="en-US" sz="1200" b="1" kern="1200" dirty="0"/>
        </a:p>
      </dsp:txBody>
      <dsp:txXfrm>
        <a:off x="2153017" y="4449448"/>
        <a:ext cx="1474165" cy="737082"/>
      </dsp:txXfrm>
    </dsp:sp>
    <dsp:sp modelId="{2D200C6C-AAA3-4DA1-A36B-9244368B806C}">
      <dsp:nvSpPr>
        <dsp:cNvPr id="0" name=""/>
        <dsp:cNvSpPr/>
      </dsp:nvSpPr>
      <dsp:spPr>
        <a:xfrm>
          <a:off x="3568217" y="1254031"/>
          <a:ext cx="1474165" cy="737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1200" b="1" kern="1200" dirty="0" smtClean="0"/>
            <a:t> Execution</a:t>
          </a:r>
          <a:endParaRPr lang="en-US" sz="1200" b="1" kern="1200" dirty="0"/>
        </a:p>
      </dsp:txBody>
      <dsp:txXfrm>
        <a:off x="3568217" y="1254031"/>
        <a:ext cx="1474165" cy="737082"/>
      </dsp:txXfrm>
    </dsp:sp>
    <dsp:sp modelId="{FC460680-0C59-48CE-9D14-8C8E7C840F95}">
      <dsp:nvSpPr>
        <dsp:cNvPr id="0" name=""/>
        <dsp:cNvSpPr/>
      </dsp:nvSpPr>
      <dsp:spPr>
        <a:xfrm>
          <a:off x="3936758" y="2356132"/>
          <a:ext cx="1474165" cy="737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Operations</a:t>
          </a:r>
          <a:endParaRPr lang="en-US" sz="1200" b="1" kern="1200" dirty="0"/>
        </a:p>
      </dsp:txBody>
      <dsp:txXfrm>
        <a:off x="3936758" y="2356132"/>
        <a:ext cx="1474165" cy="737082"/>
      </dsp:txXfrm>
    </dsp:sp>
    <dsp:sp modelId="{51403321-E536-40A3-A5FB-2189D338126C}">
      <dsp:nvSpPr>
        <dsp:cNvPr id="0" name=""/>
        <dsp:cNvSpPr/>
      </dsp:nvSpPr>
      <dsp:spPr>
        <a:xfrm>
          <a:off x="3936758" y="3402790"/>
          <a:ext cx="1474165" cy="737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Communication  &amp; Process</a:t>
          </a:r>
          <a:endParaRPr lang="en-US" sz="1200" b="1" kern="1200" dirty="0"/>
        </a:p>
      </dsp:txBody>
      <dsp:txXfrm>
        <a:off x="3936758" y="3402790"/>
        <a:ext cx="1474165" cy="737082"/>
      </dsp:txXfrm>
    </dsp:sp>
    <dsp:sp modelId="{B192D3A1-7542-4036-88A2-CD1C45D5327B}">
      <dsp:nvSpPr>
        <dsp:cNvPr id="0" name=""/>
        <dsp:cNvSpPr/>
      </dsp:nvSpPr>
      <dsp:spPr>
        <a:xfrm>
          <a:off x="5351957" y="1309474"/>
          <a:ext cx="1474165" cy="737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Systems &amp; Tools</a:t>
          </a:r>
          <a:endParaRPr lang="en-US" sz="1200" b="1" kern="1200" dirty="0"/>
        </a:p>
      </dsp:txBody>
      <dsp:txXfrm>
        <a:off x="5351957" y="1309474"/>
        <a:ext cx="1474165" cy="737082"/>
      </dsp:txXfrm>
    </dsp:sp>
    <dsp:sp modelId="{76A5439B-128A-4B60-A222-E381A6E0C8CD}">
      <dsp:nvSpPr>
        <dsp:cNvPr id="0" name=""/>
        <dsp:cNvSpPr/>
      </dsp:nvSpPr>
      <dsp:spPr>
        <a:xfrm>
          <a:off x="5720499" y="2356132"/>
          <a:ext cx="1474165" cy="737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Assessment</a:t>
          </a:r>
          <a:endParaRPr lang="en-US" sz="1200" b="1" kern="1200" dirty="0"/>
        </a:p>
      </dsp:txBody>
      <dsp:txXfrm>
        <a:off x="5720499" y="2356132"/>
        <a:ext cx="1474165" cy="737082"/>
      </dsp:txXfrm>
    </dsp:sp>
    <dsp:sp modelId="{22333125-03B7-42A4-95E0-D6259F96AD55}">
      <dsp:nvSpPr>
        <dsp:cNvPr id="0" name=""/>
        <dsp:cNvSpPr/>
      </dsp:nvSpPr>
      <dsp:spPr>
        <a:xfrm>
          <a:off x="5720499" y="3402790"/>
          <a:ext cx="1474165" cy="737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Recommendation &amp; Integration</a:t>
          </a:r>
          <a:endParaRPr lang="en-US" sz="1200" b="1" kern="1200" dirty="0"/>
        </a:p>
      </dsp:txBody>
      <dsp:txXfrm>
        <a:off x="5720499" y="3402790"/>
        <a:ext cx="1474165" cy="737082"/>
      </dsp:txXfrm>
    </dsp:sp>
    <dsp:sp modelId="{1ABE2A4C-BBF6-4BEF-A69C-1C1D4F7835A1}">
      <dsp:nvSpPr>
        <dsp:cNvPr id="0" name=""/>
        <dsp:cNvSpPr/>
      </dsp:nvSpPr>
      <dsp:spPr>
        <a:xfrm>
          <a:off x="7135698" y="1309474"/>
          <a:ext cx="1474165" cy="737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SOS Pricing &amp; Profitability</a:t>
          </a:r>
          <a:endParaRPr lang="en-US" sz="1200" b="1" kern="1200" dirty="0"/>
        </a:p>
      </dsp:txBody>
      <dsp:txXfrm>
        <a:off x="7135698" y="1309474"/>
        <a:ext cx="1474165" cy="7370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D43395-8C73-4532-8801-9132F1F6E7B0}">
      <dsp:nvSpPr>
        <dsp:cNvPr id="0" name=""/>
        <dsp:cNvSpPr/>
      </dsp:nvSpPr>
      <dsp:spPr>
        <a:xfrm>
          <a:off x="2983875" y="840"/>
          <a:ext cx="1259085" cy="8184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bg1"/>
              </a:solidFill>
            </a:rPr>
            <a:t>Acquire Data</a:t>
          </a:r>
          <a:endParaRPr lang="en-US" sz="1400" b="1" kern="1200" dirty="0">
            <a:solidFill>
              <a:schemeClr val="bg1"/>
            </a:solidFill>
          </a:endParaRPr>
        </a:p>
      </dsp:txBody>
      <dsp:txXfrm>
        <a:off x="3023826" y="40791"/>
        <a:ext cx="1179183" cy="738503"/>
      </dsp:txXfrm>
    </dsp:sp>
    <dsp:sp modelId="{827AFEE0-D610-4927-B65F-2C73635E18AC}">
      <dsp:nvSpPr>
        <dsp:cNvPr id="0" name=""/>
        <dsp:cNvSpPr/>
      </dsp:nvSpPr>
      <dsp:spPr>
        <a:xfrm>
          <a:off x="1686661" y="410043"/>
          <a:ext cx="3853513" cy="3853513"/>
        </a:xfrm>
        <a:custGeom>
          <a:avLst/>
          <a:gdLst/>
          <a:ahLst/>
          <a:cxnLst/>
          <a:rect l="0" t="0" r="0" b="0"/>
          <a:pathLst>
            <a:path>
              <a:moveTo>
                <a:pt x="2714398" y="168344"/>
              </a:moveTo>
              <a:arcTo wR="1926756" hR="1926756" stAng="17647736" swAng="92305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AA664C-704B-4EB0-A01A-57CB822B217B}">
      <dsp:nvSpPr>
        <dsp:cNvPr id="0" name=""/>
        <dsp:cNvSpPr/>
      </dsp:nvSpPr>
      <dsp:spPr>
        <a:xfrm>
          <a:off x="4652495" y="964218"/>
          <a:ext cx="1259085" cy="8184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bg1"/>
              </a:solidFill>
            </a:rPr>
            <a:t>Clean Data</a:t>
          </a:r>
          <a:endParaRPr lang="en-US" sz="1400" b="1" kern="1200" dirty="0">
            <a:solidFill>
              <a:schemeClr val="bg1"/>
            </a:solidFill>
          </a:endParaRPr>
        </a:p>
      </dsp:txBody>
      <dsp:txXfrm>
        <a:off x="4692446" y="1004169"/>
        <a:ext cx="1179183" cy="738503"/>
      </dsp:txXfrm>
    </dsp:sp>
    <dsp:sp modelId="{7161BC51-950D-4A4E-9A61-34B7D1B53C60}">
      <dsp:nvSpPr>
        <dsp:cNvPr id="0" name=""/>
        <dsp:cNvSpPr/>
      </dsp:nvSpPr>
      <dsp:spPr>
        <a:xfrm>
          <a:off x="1686661" y="410043"/>
          <a:ext cx="3853513" cy="3853513"/>
        </a:xfrm>
        <a:custGeom>
          <a:avLst/>
          <a:gdLst/>
          <a:ahLst/>
          <a:cxnLst/>
          <a:rect l="0" t="0" r="0" b="0"/>
          <a:pathLst>
            <a:path>
              <a:moveTo>
                <a:pt x="3823514" y="1588080"/>
              </a:moveTo>
              <a:arcTo wR="1926756" hR="1926756" stAng="20992573" swAng="1214855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C4C19B-D4FA-4A1B-8101-4C239C57B49D}">
      <dsp:nvSpPr>
        <dsp:cNvPr id="0" name=""/>
        <dsp:cNvSpPr/>
      </dsp:nvSpPr>
      <dsp:spPr>
        <a:xfrm>
          <a:off x="4652495" y="2890975"/>
          <a:ext cx="1259085" cy="8184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bg1"/>
              </a:solidFill>
            </a:rPr>
            <a:t>Explore</a:t>
          </a:r>
          <a:r>
            <a:rPr lang="en-US" sz="1400" kern="1200" dirty="0" smtClean="0">
              <a:solidFill>
                <a:schemeClr val="bg1"/>
              </a:solidFill>
            </a:rPr>
            <a:t> </a:t>
          </a:r>
          <a:r>
            <a:rPr lang="en-US" sz="1400" b="1" kern="1200" dirty="0" smtClean="0">
              <a:solidFill>
                <a:schemeClr val="bg1"/>
              </a:solidFill>
            </a:rPr>
            <a:t>Data</a:t>
          </a:r>
          <a:endParaRPr lang="en-US" sz="1400" b="1" kern="1200" dirty="0">
            <a:solidFill>
              <a:schemeClr val="bg1"/>
            </a:solidFill>
          </a:endParaRPr>
        </a:p>
      </dsp:txBody>
      <dsp:txXfrm>
        <a:off x="4692446" y="2930926"/>
        <a:ext cx="1179183" cy="738503"/>
      </dsp:txXfrm>
    </dsp:sp>
    <dsp:sp modelId="{71D71817-CDCF-4558-A37A-89B6C879A9FD}">
      <dsp:nvSpPr>
        <dsp:cNvPr id="0" name=""/>
        <dsp:cNvSpPr/>
      </dsp:nvSpPr>
      <dsp:spPr>
        <a:xfrm>
          <a:off x="1686661" y="410043"/>
          <a:ext cx="3853513" cy="3853513"/>
        </a:xfrm>
        <a:custGeom>
          <a:avLst/>
          <a:gdLst/>
          <a:ahLst/>
          <a:cxnLst/>
          <a:rect l="0" t="0" r="0" b="0"/>
          <a:pathLst>
            <a:path>
              <a:moveTo>
                <a:pt x="3152664" y="3413209"/>
              </a:moveTo>
              <a:arcTo wR="1926756" hR="1926756" stAng="3029214" swAng="92305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8DE885-76DE-417A-A3ED-FB5D5DA7F71F}">
      <dsp:nvSpPr>
        <dsp:cNvPr id="0" name=""/>
        <dsp:cNvSpPr/>
      </dsp:nvSpPr>
      <dsp:spPr>
        <a:xfrm>
          <a:off x="2983875" y="3854353"/>
          <a:ext cx="1259085" cy="8184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bg1"/>
              </a:solidFill>
            </a:rPr>
            <a:t>Data</a:t>
          </a:r>
          <a:r>
            <a:rPr lang="en-US" sz="1400" kern="1200" dirty="0" smtClean="0">
              <a:solidFill>
                <a:schemeClr val="bg1"/>
              </a:solidFill>
            </a:rPr>
            <a:t> </a:t>
          </a:r>
          <a:r>
            <a:rPr lang="en-US" sz="1400" b="1" kern="1200" dirty="0" smtClean="0">
              <a:solidFill>
                <a:schemeClr val="bg1"/>
              </a:solidFill>
            </a:rPr>
            <a:t>Modeling</a:t>
          </a:r>
          <a:endParaRPr lang="en-US" sz="1400" b="1" kern="1200" dirty="0">
            <a:solidFill>
              <a:schemeClr val="bg1"/>
            </a:solidFill>
          </a:endParaRPr>
        </a:p>
      </dsp:txBody>
      <dsp:txXfrm>
        <a:off x="3023826" y="3894304"/>
        <a:ext cx="1179183" cy="738503"/>
      </dsp:txXfrm>
    </dsp:sp>
    <dsp:sp modelId="{7219FE4F-16AB-40B9-8EE7-32AF1B761697}">
      <dsp:nvSpPr>
        <dsp:cNvPr id="0" name=""/>
        <dsp:cNvSpPr/>
      </dsp:nvSpPr>
      <dsp:spPr>
        <a:xfrm>
          <a:off x="1686661" y="410043"/>
          <a:ext cx="3853513" cy="3853513"/>
        </a:xfrm>
        <a:custGeom>
          <a:avLst/>
          <a:gdLst/>
          <a:ahLst/>
          <a:cxnLst/>
          <a:rect l="0" t="0" r="0" b="0"/>
          <a:pathLst>
            <a:path>
              <a:moveTo>
                <a:pt x="1139115" y="3685168"/>
              </a:moveTo>
              <a:arcTo wR="1926756" hR="1926756" stAng="6847736" swAng="92305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48836C-3D47-4C1B-B39A-F4F06F5467F1}">
      <dsp:nvSpPr>
        <dsp:cNvPr id="0" name=""/>
        <dsp:cNvSpPr/>
      </dsp:nvSpPr>
      <dsp:spPr>
        <a:xfrm>
          <a:off x="1315255" y="2890975"/>
          <a:ext cx="1259085" cy="8184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bg1"/>
              </a:solidFill>
            </a:rPr>
            <a:t>Insights</a:t>
          </a:r>
        </a:p>
      </dsp:txBody>
      <dsp:txXfrm>
        <a:off x="1355206" y="2930926"/>
        <a:ext cx="1179183" cy="738503"/>
      </dsp:txXfrm>
    </dsp:sp>
    <dsp:sp modelId="{9FEB300C-948E-429D-A5F9-F4E9A505D0DB}">
      <dsp:nvSpPr>
        <dsp:cNvPr id="0" name=""/>
        <dsp:cNvSpPr/>
      </dsp:nvSpPr>
      <dsp:spPr>
        <a:xfrm>
          <a:off x="1686661" y="410043"/>
          <a:ext cx="3853513" cy="3853513"/>
        </a:xfrm>
        <a:custGeom>
          <a:avLst/>
          <a:gdLst/>
          <a:ahLst/>
          <a:cxnLst/>
          <a:rect l="0" t="0" r="0" b="0"/>
          <a:pathLst>
            <a:path>
              <a:moveTo>
                <a:pt x="29999" y="2265433"/>
              </a:moveTo>
              <a:arcTo wR="1926756" hR="1926756" stAng="10192573" swAng="1214855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C02B00-F22D-49BF-BC82-CA8781DAED6C}">
      <dsp:nvSpPr>
        <dsp:cNvPr id="0" name=""/>
        <dsp:cNvSpPr/>
      </dsp:nvSpPr>
      <dsp:spPr>
        <a:xfrm>
          <a:off x="1251218" y="964218"/>
          <a:ext cx="1387160" cy="8184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bg1"/>
              </a:solidFill>
            </a:rPr>
            <a:t>Communicate</a:t>
          </a:r>
        </a:p>
      </dsp:txBody>
      <dsp:txXfrm>
        <a:off x="1291169" y="1004169"/>
        <a:ext cx="1307258" cy="738503"/>
      </dsp:txXfrm>
    </dsp:sp>
    <dsp:sp modelId="{7E78463D-AC90-4D34-A3FF-D57284B00D1E}">
      <dsp:nvSpPr>
        <dsp:cNvPr id="0" name=""/>
        <dsp:cNvSpPr/>
      </dsp:nvSpPr>
      <dsp:spPr>
        <a:xfrm>
          <a:off x="1686661" y="410043"/>
          <a:ext cx="3853513" cy="3853513"/>
        </a:xfrm>
        <a:custGeom>
          <a:avLst/>
          <a:gdLst/>
          <a:ahLst/>
          <a:cxnLst/>
          <a:rect l="0" t="0" r="0" b="0"/>
          <a:pathLst>
            <a:path>
              <a:moveTo>
                <a:pt x="700848" y="440304"/>
              </a:moveTo>
              <a:arcTo wR="1926756" hR="1926756" stAng="13829214" swAng="92305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D43395-8C73-4532-8801-9132F1F6E7B0}">
      <dsp:nvSpPr>
        <dsp:cNvPr id="0" name=""/>
        <dsp:cNvSpPr/>
      </dsp:nvSpPr>
      <dsp:spPr>
        <a:xfrm>
          <a:off x="2983875" y="840"/>
          <a:ext cx="1259085" cy="8184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bg1"/>
              </a:solidFill>
            </a:rPr>
            <a:t>Acquire Data</a:t>
          </a:r>
          <a:endParaRPr lang="en-US" sz="1400" b="1" kern="1200" dirty="0">
            <a:solidFill>
              <a:schemeClr val="bg1"/>
            </a:solidFill>
          </a:endParaRPr>
        </a:p>
      </dsp:txBody>
      <dsp:txXfrm>
        <a:off x="3023826" y="40791"/>
        <a:ext cx="1179183" cy="738503"/>
      </dsp:txXfrm>
    </dsp:sp>
    <dsp:sp modelId="{827AFEE0-D610-4927-B65F-2C73635E18AC}">
      <dsp:nvSpPr>
        <dsp:cNvPr id="0" name=""/>
        <dsp:cNvSpPr/>
      </dsp:nvSpPr>
      <dsp:spPr>
        <a:xfrm>
          <a:off x="1686661" y="410043"/>
          <a:ext cx="3853513" cy="3853513"/>
        </a:xfrm>
        <a:custGeom>
          <a:avLst/>
          <a:gdLst/>
          <a:ahLst/>
          <a:cxnLst/>
          <a:rect l="0" t="0" r="0" b="0"/>
          <a:pathLst>
            <a:path>
              <a:moveTo>
                <a:pt x="2714398" y="168344"/>
              </a:moveTo>
              <a:arcTo wR="1926756" hR="1926756" stAng="17647736" swAng="92305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AA664C-704B-4EB0-A01A-57CB822B217B}">
      <dsp:nvSpPr>
        <dsp:cNvPr id="0" name=""/>
        <dsp:cNvSpPr/>
      </dsp:nvSpPr>
      <dsp:spPr>
        <a:xfrm>
          <a:off x="4652495" y="964218"/>
          <a:ext cx="1259085" cy="8184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bg1"/>
              </a:solidFill>
            </a:rPr>
            <a:t>Clean Data</a:t>
          </a:r>
          <a:endParaRPr lang="en-US" sz="1400" b="1" kern="1200" dirty="0">
            <a:solidFill>
              <a:schemeClr val="bg1"/>
            </a:solidFill>
          </a:endParaRPr>
        </a:p>
      </dsp:txBody>
      <dsp:txXfrm>
        <a:off x="4692446" y="1004169"/>
        <a:ext cx="1179183" cy="738503"/>
      </dsp:txXfrm>
    </dsp:sp>
    <dsp:sp modelId="{7161BC51-950D-4A4E-9A61-34B7D1B53C60}">
      <dsp:nvSpPr>
        <dsp:cNvPr id="0" name=""/>
        <dsp:cNvSpPr/>
      </dsp:nvSpPr>
      <dsp:spPr>
        <a:xfrm>
          <a:off x="1686661" y="410043"/>
          <a:ext cx="3853513" cy="3853513"/>
        </a:xfrm>
        <a:custGeom>
          <a:avLst/>
          <a:gdLst/>
          <a:ahLst/>
          <a:cxnLst/>
          <a:rect l="0" t="0" r="0" b="0"/>
          <a:pathLst>
            <a:path>
              <a:moveTo>
                <a:pt x="3823514" y="1588080"/>
              </a:moveTo>
              <a:arcTo wR="1926756" hR="1926756" stAng="20992573" swAng="1214855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C4C19B-D4FA-4A1B-8101-4C239C57B49D}">
      <dsp:nvSpPr>
        <dsp:cNvPr id="0" name=""/>
        <dsp:cNvSpPr/>
      </dsp:nvSpPr>
      <dsp:spPr>
        <a:xfrm>
          <a:off x="4652495" y="2890975"/>
          <a:ext cx="1259085" cy="8184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bg1"/>
              </a:solidFill>
            </a:rPr>
            <a:t>Explore</a:t>
          </a:r>
          <a:r>
            <a:rPr lang="en-US" sz="1400" kern="1200" dirty="0" smtClean="0">
              <a:solidFill>
                <a:schemeClr val="bg1"/>
              </a:solidFill>
            </a:rPr>
            <a:t> </a:t>
          </a:r>
          <a:r>
            <a:rPr lang="en-US" sz="1400" b="1" kern="1200" dirty="0" smtClean="0">
              <a:solidFill>
                <a:schemeClr val="bg1"/>
              </a:solidFill>
            </a:rPr>
            <a:t>Data</a:t>
          </a:r>
          <a:endParaRPr lang="en-US" sz="1400" b="1" kern="1200" dirty="0">
            <a:solidFill>
              <a:schemeClr val="bg1"/>
            </a:solidFill>
          </a:endParaRPr>
        </a:p>
      </dsp:txBody>
      <dsp:txXfrm>
        <a:off x="4692446" y="2930926"/>
        <a:ext cx="1179183" cy="738503"/>
      </dsp:txXfrm>
    </dsp:sp>
    <dsp:sp modelId="{71D71817-CDCF-4558-A37A-89B6C879A9FD}">
      <dsp:nvSpPr>
        <dsp:cNvPr id="0" name=""/>
        <dsp:cNvSpPr/>
      </dsp:nvSpPr>
      <dsp:spPr>
        <a:xfrm>
          <a:off x="1686661" y="410043"/>
          <a:ext cx="3853513" cy="3853513"/>
        </a:xfrm>
        <a:custGeom>
          <a:avLst/>
          <a:gdLst/>
          <a:ahLst/>
          <a:cxnLst/>
          <a:rect l="0" t="0" r="0" b="0"/>
          <a:pathLst>
            <a:path>
              <a:moveTo>
                <a:pt x="3152664" y="3413209"/>
              </a:moveTo>
              <a:arcTo wR="1926756" hR="1926756" stAng="3029214" swAng="92305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8DE885-76DE-417A-A3ED-FB5D5DA7F71F}">
      <dsp:nvSpPr>
        <dsp:cNvPr id="0" name=""/>
        <dsp:cNvSpPr/>
      </dsp:nvSpPr>
      <dsp:spPr>
        <a:xfrm>
          <a:off x="2983875" y="3854353"/>
          <a:ext cx="1259085" cy="8184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bg1"/>
              </a:solidFill>
            </a:rPr>
            <a:t>Data</a:t>
          </a:r>
          <a:r>
            <a:rPr lang="en-US" sz="1400" kern="1200" dirty="0" smtClean="0">
              <a:solidFill>
                <a:schemeClr val="bg1"/>
              </a:solidFill>
            </a:rPr>
            <a:t> </a:t>
          </a:r>
          <a:r>
            <a:rPr lang="en-US" sz="1400" b="1" kern="1200" dirty="0" smtClean="0">
              <a:solidFill>
                <a:schemeClr val="bg1"/>
              </a:solidFill>
            </a:rPr>
            <a:t>Modeling</a:t>
          </a:r>
          <a:endParaRPr lang="en-US" sz="1400" b="1" kern="1200" dirty="0">
            <a:solidFill>
              <a:schemeClr val="bg1"/>
            </a:solidFill>
          </a:endParaRPr>
        </a:p>
      </dsp:txBody>
      <dsp:txXfrm>
        <a:off x="3023826" y="3894304"/>
        <a:ext cx="1179183" cy="738503"/>
      </dsp:txXfrm>
    </dsp:sp>
    <dsp:sp modelId="{7219FE4F-16AB-40B9-8EE7-32AF1B761697}">
      <dsp:nvSpPr>
        <dsp:cNvPr id="0" name=""/>
        <dsp:cNvSpPr/>
      </dsp:nvSpPr>
      <dsp:spPr>
        <a:xfrm>
          <a:off x="1686661" y="410043"/>
          <a:ext cx="3853513" cy="3853513"/>
        </a:xfrm>
        <a:custGeom>
          <a:avLst/>
          <a:gdLst/>
          <a:ahLst/>
          <a:cxnLst/>
          <a:rect l="0" t="0" r="0" b="0"/>
          <a:pathLst>
            <a:path>
              <a:moveTo>
                <a:pt x="1139115" y="3685168"/>
              </a:moveTo>
              <a:arcTo wR="1926756" hR="1926756" stAng="6847736" swAng="92305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48836C-3D47-4C1B-B39A-F4F06F5467F1}">
      <dsp:nvSpPr>
        <dsp:cNvPr id="0" name=""/>
        <dsp:cNvSpPr/>
      </dsp:nvSpPr>
      <dsp:spPr>
        <a:xfrm>
          <a:off x="1315255" y="2890975"/>
          <a:ext cx="1259085" cy="8184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bg1"/>
              </a:solidFill>
            </a:rPr>
            <a:t>Insights</a:t>
          </a:r>
        </a:p>
      </dsp:txBody>
      <dsp:txXfrm>
        <a:off x="1355206" y="2930926"/>
        <a:ext cx="1179183" cy="738503"/>
      </dsp:txXfrm>
    </dsp:sp>
    <dsp:sp modelId="{9FEB300C-948E-429D-A5F9-F4E9A505D0DB}">
      <dsp:nvSpPr>
        <dsp:cNvPr id="0" name=""/>
        <dsp:cNvSpPr/>
      </dsp:nvSpPr>
      <dsp:spPr>
        <a:xfrm>
          <a:off x="1686661" y="410043"/>
          <a:ext cx="3853513" cy="3853513"/>
        </a:xfrm>
        <a:custGeom>
          <a:avLst/>
          <a:gdLst/>
          <a:ahLst/>
          <a:cxnLst/>
          <a:rect l="0" t="0" r="0" b="0"/>
          <a:pathLst>
            <a:path>
              <a:moveTo>
                <a:pt x="29999" y="2265433"/>
              </a:moveTo>
              <a:arcTo wR="1926756" hR="1926756" stAng="10192573" swAng="1214855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C02B00-F22D-49BF-BC82-CA8781DAED6C}">
      <dsp:nvSpPr>
        <dsp:cNvPr id="0" name=""/>
        <dsp:cNvSpPr/>
      </dsp:nvSpPr>
      <dsp:spPr>
        <a:xfrm>
          <a:off x="1251218" y="964218"/>
          <a:ext cx="1387160" cy="8184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bg1"/>
              </a:solidFill>
            </a:rPr>
            <a:t>Communicate</a:t>
          </a:r>
        </a:p>
      </dsp:txBody>
      <dsp:txXfrm>
        <a:off x="1291169" y="1004169"/>
        <a:ext cx="1307258" cy="738503"/>
      </dsp:txXfrm>
    </dsp:sp>
    <dsp:sp modelId="{7E78463D-AC90-4D34-A3FF-D57284B00D1E}">
      <dsp:nvSpPr>
        <dsp:cNvPr id="0" name=""/>
        <dsp:cNvSpPr/>
      </dsp:nvSpPr>
      <dsp:spPr>
        <a:xfrm>
          <a:off x="1686661" y="410043"/>
          <a:ext cx="3853513" cy="3853513"/>
        </a:xfrm>
        <a:custGeom>
          <a:avLst/>
          <a:gdLst/>
          <a:ahLst/>
          <a:cxnLst/>
          <a:rect l="0" t="0" r="0" b="0"/>
          <a:pathLst>
            <a:path>
              <a:moveTo>
                <a:pt x="700848" y="440304"/>
              </a:moveTo>
              <a:arcTo wR="1926756" hR="1926756" stAng="13829214" swAng="92305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9" y="0"/>
            <a:ext cx="3037840" cy="464820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r">
              <a:defRPr sz="1200"/>
            </a:lvl1pPr>
          </a:lstStyle>
          <a:p>
            <a:fld id="{3D7FAAFE-1BAC-49CF-8B5A-10DBBB824125}" type="datetimeFigureOut">
              <a:rPr lang="en-US" smtClean="0"/>
              <a:pPr/>
              <a:t>4/12/2016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7" tIns="46584" rIns="93167" bIns="4658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67" tIns="46584" rIns="93167" bIns="4658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9" y="8829967"/>
            <a:ext cx="3037840" cy="464820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r">
              <a:defRPr sz="1200"/>
            </a:lvl1pPr>
          </a:lstStyle>
          <a:p>
            <a:fld id="{69543ACE-083F-4552-9DE6-046B36250B9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72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F50CFC-B2CD-432A-B735-0C9F7EDCDF4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338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F50CFC-B2CD-432A-B735-0C9F7EDCDF4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730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F50CFC-B2CD-432A-B735-0C9F7EDCDF4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730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F50CFC-B2CD-432A-B735-0C9F7EDCDF4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800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F50CFC-B2CD-432A-B735-0C9F7EDCDF4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730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F50CFC-B2CD-432A-B735-0C9F7EDCDF4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730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F50CFC-B2CD-432A-B735-0C9F7EDCDF4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066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F50CFC-B2CD-432A-B735-0C9F7EDCDF4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800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227013" y="255805"/>
            <a:ext cx="8689118" cy="6346925"/>
            <a:chOff x="227013" y="213171"/>
            <a:chExt cx="8689118" cy="5289104"/>
          </a:xfrm>
        </p:grpSpPr>
        <p:sp>
          <p:nvSpPr>
            <p:cNvPr id="12" name="Rectangle 11"/>
            <p:cNvSpPr/>
            <p:nvPr userDrawn="1"/>
          </p:nvSpPr>
          <p:spPr>
            <a:xfrm>
              <a:off x="227013" y="1068373"/>
              <a:ext cx="8686728" cy="443390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4990"/>
                </a:solidFill>
              </a:endParaRPr>
            </a:p>
          </p:txBody>
        </p:sp>
        <p:grpSp>
          <p:nvGrpSpPr>
            <p:cNvPr id="7" name="Group 6"/>
            <p:cNvGrpSpPr/>
            <p:nvPr userDrawn="1"/>
          </p:nvGrpSpPr>
          <p:grpSpPr>
            <a:xfrm>
              <a:off x="227870" y="213171"/>
              <a:ext cx="8688261" cy="777240"/>
              <a:chOff x="243714" y="213171"/>
              <a:chExt cx="8688261" cy="777240"/>
            </a:xfrm>
          </p:grpSpPr>
          <p:sp>
            <p:nvSpPr>
              <p:cNvPr id="8" name="Rectangle 7"/>
              <p:cNvSpPr/>
              <p:nvPr userDrawn="1"/>
            </p:nvSpPr>
            <p:spPr>
              <a:xfrm>
                <a:off x="243714" y="213171"/>
                <a:ext cx="2133600" cy="7772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Rectangle 8"/>
              <p:cNvSpPr/>
              <p:nvPr userDrawn="1"/>
            </p:nvSpPr>
            <p:spPr>
              <a:xfrm>
                <a:off x="2445957" y="213171"/>
                <a:ext cx="1005840" cy="77724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Rectangle 9"/>
              <p:cNvSpPr/>
              <p:nvPr userDrawn="1"/>
            </p:nvSpPr>
            <p:spPr>
              <a:xfrm>
                <a:off x="3527871" y="213171"/>
                <a:ext cx="5404104" cy="77724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4990"/>
                  </a:solidFill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9193" y="1357269"/>
            <a:ext cx="7772400" cy="108670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9193" y="2454156"/>
            <a:ext cx="6400800" cy="735394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en-US" sz="1800" b="1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40404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A9D8A-84F3-4281-A751-3809E4B2FB98}" type="slidenum">
              <a:rPr lang="en-US" smtClean="0">
                <a:solidFill>
                  <a:srgbClr val="40404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04040">
                  <a:tint val="75000"/>
                </a:srgbClr>
              </a:solidFill>
            </a:endParaRPr>
          </a:p>
        </p:txBody>
      </p:sp>
      <p:pic>
        <p:nvPicPr>
          <p:cNvPr id="14" name="Picture 13" descr="Lowes_EverySingleDay_Logo_Mockup_JH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514157" y="508481"/>
            <a:ext cx="2214681" cy="427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04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228600" y="255805"/>
            <a:ext cx="8679117" cy="932688"/>
            <a:chOff x="228600" y="213171"/>
            <a:chExt cx="8679117" cy="777240"/>
          </a:xfrm>
        </p:grpSpPr>
        <p:sp>
          <p:nvSpPr>
            <p:cNvPr id="22" name="Rectangle 21"/>
            <p:cNvSpPr/>
            <p:nvPr userDrawn="1"/>
          </p:nvSpPr>
          <p:spPr>
            <a:xfrm>
              <a:off x="228600" y="213171"/>
              <a:ext cx="2133600" cy="777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2430843" y="213171"/>
              <a:ext cx="1005840" cy="77724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3512757" y="213171"/>
              <a:ext cx="5394960" cy="7772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499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858" y="1523496"/>
            <a:ext cx="8316506" cy="61961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858" y="2321519"/>
            <a:ext cx="8316506" cy="3759305"/>
          </a:xfrm>
        </p:spPr>
        <p:txBody>
          <a:bodyPr/>
          <a:lstStyle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3360" y="6501908"/>
            <a:ext cx="2133600" cy="264010"/>
          </a:xfrm>
        </p:spPr>
        <p:txBody>
          <a:bodyPr/>
          <a:lstStyle/>
          <a:p>
            <a:endParaRPr lang="en-US" dirty="0">
              <a:solidFill>
                <a:srgbClr val="40404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3017" y="6501908"/>
            <a:ext cx="2895600" cy="26401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pPr algn="ctr"/>
            <a:r>
              <a:rPr lang="en-US" dirty="0" smtClean="0">
                <a:solidFill>
                  <a:srgbClr val="004990">
                    <a:lumMod val="50000"/>
                  </a:srgbClr>
                </a:solidFill>
              </a:rPr>
              <a:t>© 2014 Lowe’s Companies, Inc.  All rights reserved.</a:t>
            </a:r>
          </a:p>
          <a:p>
            <a:pPr algn="ctr"/>
            <a:r>
              <a:rPr lang="en-US" dirty="0" smtClean="0">
                <a:solidFill>
                  <a:srgbClr val="004990">
                    <a:lumMod val="50000"/>
                  </a:srgbClr>
                </a:solidFill>
              </a:rPr>
              <a:t>CONFIDENTIAL, Intended for internal distribution only.</a:t>
            </a:r>
            <a:endParaRPr lang="en-US" dirty="0">
              <a:solidFill>
                <a:srgbClr val="004990">
                  <a:lumMod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38321" y="6501908"/>
            <a:ext cx="2133600" cy="264010"/>
          </a:xfrm>
        </p:spPr>
        <p:txBody>
          <a:bodyPr/>
          <a:lstStyle/>
          <a:p>
            <a:fld id="{35DA9D8A-84F3-4281-A751-3809E4B2FB98}" type="slidenum">
              <a:rPr lang="en-US" smtClean="0">
                <a:solidFill>
                  <a:srgbClr val="40404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04040">
                  <a:tint val="75000"/>
                </a:srgbClr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96505" y="759416"/>
            <a:ext cx="1950500" cy="291464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  <a:lvl2pPr>
              <a:buNone/>
              <a:defRPr sz="1000">
                <a:solidFill>
                  <a:schemeClr val="bg2"/>
                </a:solidFill>
              </a:defRPr>
            </a:lvl2pPr>
            <a:lvl3pPr>
              <a:buNone/>
              <a:defRPr sz="900">
                <a:solidFill>
                  <a:schemeClr val="bg2"/>
                </a:solidFill>
              </a:defRPr>
            </a:lvl3pPr>
            <a:lvl4pPr>
              <a:buNone/>
              <a:defRPr sz="800">
                <a:solidFill>
                  <a:schemeClr val="bg2"/>
                </a:solidFill>
              </a:defRPr>
            </a:lvl4pPr>
            <a:lvl5pPr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Presentation name</a:t>
            </a:r>
            <a:endParaRPr lang="en-US" dirty="0"/>
          </a:p>
        </p:txBody>
      </p:sp>
      <p:pic>
        <p:nvPicPr>
          <p:cNvPr id="15" name="Picture 14" descr="Lowes_EverySingleDay_Logo_Mockup_JH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514157" y="508481"/>
            <a:ext cx="2214681" cy="427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902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 -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227013" y="255539"/>
            <a:ext cx="8691562" cy="63469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A1DF"/>
              </a:solidFill>
            </a:endParaRPr>
          </a:p>
        </p:txBody>
      </p:sp>
      <p:pic>
        <p:nvPicPr>
          <p:cNvPr id="18" name="Picture 17" descr="Lowes_EverySingleDay_Logo_Mockup_JH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45629" y="2383593"/>
            <a:ext cx="7452745" cy="14380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14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owes_EverySingleDay_Logo_Mockup_JH.pn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7526798" y="468367"/>
            <a:ext cx="1197864" cy="578189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228600" y="255805"/>
            <a:ext cx="8679117" cy="932688"/>
            <a:chOff x="243714" y="213171"/>
            <a:chExt cx="8679117" cy="777240"/>
          </a:xfrm>
        </p:grpSpPr>
        <p:sp>
          <p:nvSpPr>
            <p:cNvPr id="9" name="Rectangle 8"/>
            <p:cNvSpPr/>
            <p:nvPr userDrawn="1"/>
          </p:nvSpPr>
          <p:spPr>
            <a:xfrm>
              <a:off x="243714" y="213171"/>
              <a:ext cx="2133600" cy="777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2445957" y="213171"/>
              <a:ext cx="1005840" cy="77724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3527871" y="213171"/>
              <a:ext cx="5394960" cy="7772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4990"/>
                </a:solidFill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1858" y="1523496"/>
            <a:ext cx="8229600" cy="619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1858" y="2321519"/>
            <a:ext cx="8229600" cy="3759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48" y="6540637"/>
            <a:ext cx="2133600" cy="2640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40404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0594" y="6540637"/>
            <a:ext cx="2133600" cy="2640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A9D8A-84F3-4281-A751-3809E4B2FB98}" type="slidenum">
              <a:rPr lang="en-US" smtClean="0">
                <a:solidFill>
                  <a:srgbClr val="40404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04040">
                  <a:tint val="75000"/>
                </a:srgbClr>
              </a:solidFill>
            </a:endParaRPr>
          </a:p>
        </p:txBody>
      </p:sp>
      <p:pic>
        <p:nvPicPr>
          <p:cNvPr id="14" name="Picture 13" descr="Lowes_EverySingleDay_Logo_Mockup_JH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14157" y="508481"/>
            <a:ext cx="2214681" cy="42733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13017" y="6501908"/>
            <a:ext cx="2895600" cy="26401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pPr algn="ctr"/>
            <a:r>
              <a:rPr lang="en-US" dirty="0" smtClean="0">
                <a:solidFill>
                  <a:srgbClr val="004990">
                    <a:lumMod val="50000"/>
                  </a:srgbClr>
                </a:solidFill>
              </a:rPr>
              <a:t>© 2014 Lowe’s Companies, Inc.  All rights reserved.</a:t>
            </a:r>
          </a:p>
          <a:p>
            <a:pPr algn="ctr"/>
            <a:r>
              <a:rPr lang="en-US" dirty="0" smtClean="0">
                <a:solidFill>
                  <a:srgbClr val="004990">
                    <a:lumMod val="50000"/>
                  </a:srgbClr>
                </a:solidFill>
              </a:rPr>
              <a:t>CONFIDENTIAL, Intended for internal distribution only.</a:t>
            </a:r>
            <a:endParaRPr lang="en-US" dirty="0">
              <a:solidFill>
                <a:srgbClr val="004990">
                  <a:lumMod val="50000"/>
                </a:srgbClr>
              </a:solidFill>
            </a:endParaRPr>
          </a:p>
        </p:txBody>
      </p:sp>
      <p:sp>
        <p:nvSpPr>
          <p:cNvPr id="16" name="Text Placeholder 13"/>
          <p:cNvSpPr txBox="1">
            <a:spLocks/>
          </p:cNvSpPr>
          <p:nvPr/>
        </p:nvSpPr>
        <p:spPr>
          <a:xfrm>
            <a:off x="296505" y="759416"/>
            <a:ext cx="1950500" cy="291464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 defTabSz="914400" rtl="0" eaLnBrk="1" latinLnBrk="0" hangingPunct="1">
              <a:spcBef>
                <a:spcPts val="1200"/>
              </a:spcBef>
              <a:buFont typeface="Arial" pitchFamily="34" charset="0"/>
              <a:buNone/>
              <a:defRPr sz="10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dirty="0" smtClean="0">
                <a:solidFill>
                  <a:srgbClr val="FFFFFF"/>
                </a:solidFill>
              </a:rPr>
              <a:t>Presentation name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571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2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7013" indent="-227013" algn="l" defTabSz="914400" rtl="0" eaLnBrk="1" latinLnBrk="0" hangingPunct="1">
        <a:spcBef>
          <a:spcPts val="1200"/>
        </a:spcBef>
        <a:buFont typeface="Arial" pitchFamily="34" charset="0"/>
        <a:buChar char="•"/>
        <a:defRPr sz="1800" kern="1200">
          <a:solidFill>
            <a:schemeClr val="accent3">
              <a:lumMod val="7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accent3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accent3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100" kern="1200">
          <a:solidFill>
            <a:schemeClr val="accent3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100" kern="1200">
          <a:solidFill>
            <a:schemeClr val="accent3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pn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eg"/><Relationship Id="rId10" Type="http://schemas.openxmlformats.org/officeDocument/2006/relationships/image" Target="../media/image26.jpg"/><Relationship Id="rId4" Type="http://schemas.openxmlformats.org/officeDocument/2006/relationships/image" Target="../media/image20.png"/><Relationship Id="rId9" Type="http://schemas.openxmlformats.org/officeDocument/2006/relationships/image" Target="../media/image25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2209800"/>
            <a:ext cx="7772400" cy="1981200"/>
          </a:xfrm>
        </p:spPr>
        <p:txBody>
          <a:bodyPr>
            <a:noAutofit/>
          </a:bodyPr>
          <a:lstStyle/>
          <a:p>
            <a:r>
              <a:rPr lang="en-US" sz="4000" b="1" dirty="0" smtClean="0"/>
              <a:t>Building Partnerships to</a:t>
            </a:r>
            <a:br>
              <a:rPr lang="en-US" sz="4000" b="1" dirty="0" smtClean="0"/>
            </a:br>
            <a:r>
              <a:rPr lang="en-US" sz="4000" b="1" dirty="0" smtClean="0"/>
              <a:t>Build Value</a:t>
            </a:r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sz="1400" b="1" dirty="0"/>
              <a:t/>
            </a:r>
            <a:br>
              <a:rPr lang="en-US" sz="1400" b="1" dirty="0"/>
            </a:br>
            <a:r>
              <a:rPr lang="en-US" sz="2800" b="1" dirty="0" smtClean="0"/>
              <a:t>Pricing and Promoting Products &amp; Services</a:t>
            </a:r>
            <a:endParaRPr lang="en-US" sz="2800" b="1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4648200"/>
            <a:ext cx="8167608" cy="3048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June 17th, 2015</a:t>
            </a:r>
          </a:p>
          <a:p>
            <a:endParaRPr lang="en-US" dirty="0" smtClean="0"/>
          </a:p>
          <a:p>
            <a:endParaRPr lang="en-US" dirty="0"/>
          </a:p>
          <a:p>
            <a:pPr algn="r"/>
            <a:endParaRPr lang="en-US" dirty="0" smtClean="0"/>
          </a:p>
          <a:p>
            <a:pPr algn="r"/>
            <a:endParaRPr lang="en-US" dirty="0" smtClean="0"/>
          </a:p>
          <a:p>
            <a:pPr algn="r"/>
            <a:endParaRPr lang="en-US" dirty="0"/>
          </a:p>
          <a:p>
            <a:pPr algn="r"/>
            <a:endParaRPr lang="en-US" dirty="0" smtClean="0"/>
          </a:p>
          <a:p>
            <a:pPr algn="r"/>
            <a:endParaRPr lang="en-US" dirty="0"/>
          </a:p>
          <a:p>
            <a:pPr algn="r"/>
            <a:endParaRPr lang="en-US" dirty="0" smtClean="0"/>
          </a:p>
          <a:p>
            <a:pPr algn="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04946" y="5715000"/>
            <a:ext cx="6324600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spcBef>
                <a:spcPct val="0"/>
              </a:spcBef>
              <a:buFont typeface="Arial" pitchFamily="34" charset="0"/>
              <a:buNone/>
              <a:defRPr lang="en-US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  Presented by </a:t>
            </a:r>
            <a:r>
              <a:rPr lang="en-US" dirty="0" smtClean="0"/>
              <a:t>Brian MacLeod, Pricing </a:t>
            </a:r>
            <a:r>
              <a:rPr lang="en-US" dirty="0"/>
              <a:t>and Promotions</a:t>
            </a:r>
          </a:p>
        </p:txBody>
      </p:sp>
    </p:spTree>
    <p:extLst>
      <p:ext uri="{BB962C8B-B14F-4D97-AF65-F5344CB8AC3E}">
        <p14:creationId xmlns:p14="http://schemas.microsoft.com/office/powerpoint/2010/main" val="273711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A9D8A-84F3-4281-A751-3809E4B2FB9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533400"/>
            <a:ext cx="2057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</a:rPr>
              <a:t>Value Equation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3"/>
          <p:cNvSpPr txBox="1"/>
          <p:nvPr/>
        </p:nvSpPr>
        <p:spPr>
          <a:xfrm>
            <a:off x="2286000" y="6633714"/>
            <a:ext cx="44149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/>
              <a:t>© 2014 Lowe’s.  All rights reserved.  CONFIDENTIAL, intended for internal distribution only. </a:t>
            </a:r>
            <a:r>
              <a:rPr lang="en-US" sz="600" dirty="0" smtClean="0">
                <a:solidFill>
                  <a:srgbClr val="004990">
                    <a:lumMod val="50000"/>
                  </a:srgbClr>
                </a:solidFill>
              </a:rPr>
              <a:t>.</a:t>
            </a:r>
            <a:endParaRPr lang="en-US" sz="600" dirty="0">
              <a:solidFill>
                <a:srgbClr val="004990">
                  <a:lumMod val="50000"/>
                </a:srgbClr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66700" y="5638131"/>
            <a:ext cx="8610600" cy="762669"/>
          </a:xfrm>
        </p:spPr>
        <p:txBody>
          <a:bodyPr>
            <a:noAutofit/>
          </a:bodyPr>
          <a:lstStyle/>
          <a:p>
            <a:pPr algn="ctr"/>
            <a:r>
              <a:rPr lang="en-US" sz="1800" dirty="0"/>
              <a:t>Which elements of VALUE make Lowe’s meaningfully unique to our customers?</a:t>
            </a:r>
            <a:br>
              <a:rPr lang="en-US" sz="18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800" dirty="0"/>
              <a:t>Which elements differentiate Lowe’s from competitors?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11188" y="1905000"/>
            <a:ext cx="8099960" cy="3428607"/>
            <a:chOff x="522336" y="1466701"/>
            <a:chExt cx="8435904" cy="3740299"/>
          </a:xfrm>
        </p:grpSpPr>
        <p:sp>
          <p:nvSpPr>
            <p:cNvPr id="17" name="Rounded Rectangle 16"/>
            <p:cNvSpPr/>
            <p:nvPr/>
          </p:nvSpPr>
          <p:spPr bwMode="gray">
            <a:xfrm>
              <a:off x="522336" y="2897603"/>
              <a:ext cx="1611262" cy="899723"/>
            </a:xfrm>
            <a:prstGeom prst="roundRect">
              <a:avLst/>
            </a:prstGeom>
            <a:solidFill>
              <a:schemeClr val="accent2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dirty="0" smtClean="0">
                  <a:solidFill>
                    <a:srgbClr val="FFFFFF"/>
                  </a:solidFill>
                </a:rPr>
                <a:t>Customer-Perceived Value</a:t>
              </a:r>
            </a:p>
          </p:txBody>
        </p:sp>
        <p:sp>
          <p:nvSpPr>
            <p:cNvPr id="18" name="Rounded Rectangle 17"/>
            <p:cNvSpPr/>
            <p:nvPr/>
          </p:nvSpPr>
          <p:spPr bwMode="gray">
            <a:xfrm>
              <a:off x="2819400" y="1466701"/>
              <a:ext cx="1676400" cy="1708299"/>
            </a:xfrm>
            <a:prstGeom prst="roundRect">
              <a:avLst/>
            </a:prstGeom>
            <a:solidFill>
              <a:schemeClr val="accent2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dirty="0" smtClean="0">
                  <a:solidFill>
                    <a:srgbClr val="FFFF00"/>
                  </a:solidFill>
                </a:rPr>
                <a:t>Product Elements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US" sz="1400" dirty="0" smtClean="0">
                  <a:solidFill>
                    <a:srgbClr val="FFFFFF"/>
                  </a:solidFill>
                </a:rPr>
                <a:t>Quality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US" sz="1400" dirty="0" smtClean="0">
                  <a:solidFill>
                    <a:srgbClr val="FFFFFF"/>
                  </a:solidFill>
                </a:rPr>
                <a:t>Features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US" sz="1400" dirty="0" smtClean="0">
                  <a:solidFill>
                    <a:srgbClr val="FFFFFF"/>
                  </a:solidFill>
                </a:rPr>
                <a:t>Brand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US" sz="1400" dirty="0" smtClean="0">
                  <a:solidFill>
                    <a:srgbClr val="FFFFFF"/>
                  </a:solidFill>
                </a:rPr>
                <a:t>Selection</a:t>
              </a:r>
            </a:p>
          </p:txBody>
        </p:sp>
        <p:sp>
          <p:nvSpPr>
            <p:cNvPr id="19" name="Rounded Rectangle 18"/>
            <p:cNvSpPr/>
            <p:nvPr/>
          </p:nvSpPr>
          <p:spPr bwMode="gray">
            <a:xfrm>
              <a:off x="4876801" y="1466701"/>
              <a:ext cx="1634613" cy="1708299"/>
            </a:xfrm>
            <a:prstGeom prst="roundRect">
              <a:avLst/>
            </a:prstGeom>
            <a:solidFill>
              <a:schemeClr val="accent2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dirty="0" smtClean="0">
                  <a:solidFill>
                    <a:srgbClr val="FFFF00"/>
                  </a:solidFill>
                </a:rPr>
                <a:t>Services Elements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US" sz="1400" dirty="0" smtClean="0">
                  <a:solidFill>
                    <a:srgbClr val="FFFFFF"/>
                  </a:solidFill>
                </a:rPr>
                <a:t>Delivery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US" sz="1400" dirty="0" smtClean="0">
                  <a:solidFill>
                    <a:srgbClr val="FFFFFF"/>
                  </a:solidFill>
                </a:rPr>
                <a:t>Installation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US" sz="1400" dirty="0" smtClean="0">
                  <a:solidFill>
                    <a:srgbClr val="FFFFFF"/>
                  </a:solidFill>
                </a:rPr>
                <a:t>Assembly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US" sz="1400" dirty="0" smtClean="0">
                  <a:solidFill>
                    <a:srgbClr val="FFFFFF"/>
                  </a:solidFill>
                </a:rPr>
                <a:t>Credit</a:t>
              </a:r>
              <a:endParaRPr lang="en-US" dirty="0" smtClean="0">
                <a:solidFill>
                  <a:srgbClr val="FFFFFF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 bwMode="gray">
            <a:xfrm>
              <a:off x="6934200" y="1466701"/>
              <a:ext cx="2024040" cy="1708299"/>
            </a:xfrm>
            <a:prstGeom prst="roundRect">
              <a:avLst/>
            </a:prstGeom>
            <a:solidFill>
              <a:schemeClr val="accent2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dirty="0" smtClean="0">
                  <a:solidFill>
                    <a:srgbClr val="FFFF00"/>
                  </a:solidFill>
                </a:rPr>
                <a:t>Experience Elements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US" sz="1400" dirty="0" smtClean="0">
                  <a:solidFill>
                    <a:srgbClr val="FFFFFF"/>
                  </a:solidFill>
                </a:rPr>
                <a:t>Convenience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US" sz="1400" dirty="0" smtClean="0">
                  <a:solidFill>
                    <a:srgbClr val="FFFFFF"/>
                  </a:solidFill>
                </a:rPr>
                <a:t>Customer Service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US" sz="1400" dirty="0" smtClean="0">
                  <a:solidFill>
                    <a:srgbClr val="FFFFFF"/>
                  </a:solidFill>
                </a:rPr>
                <a:t>Education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US" sz="1400" dirty="0" smtClean="0">
                  <a:solidFill>
                    <a:srgbClr val="FFFFFF"/>
                  </a:solidFill>
                </a:rPr>
                <a:t>Environment</a:t>
              </a: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H="1">
              <a:off x="2819400" y="3365500"/>
              <a:ext cx="601980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ounded Rectangle 21"/>
            <p:cNvSpPr/>
            <p:nvPr/>
          </p:nvSpPr>
          <p:spPr bwMode="gray">
            <a:xfrm>
              <a:off x="4495801" y="3556001"/>
              <a:ext cx="2498321" cy="1650999"/>
            </a:xfrm>
            <a:prstGeom prst="roundRect">
              <a:avLst/>
            </a:prstGeom>
            <a:solidFill>
              <a:schemeClr val="accent2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dirty="0" smtClean="0">
                  <a:solidFill>
                    <a:srgbClr val="FFFF00"/>
                  </a:solidFill>
                </a:rPr>
                <a:t>Price Elements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US" sz="1400" dirty="0" smtClean="0">
                  <a:solidFill>
                    <a:srgbClr val="FFFFFF"/>
                  </a:solidFill>
                </a:rPr>
                <a:t>Regular Price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US" sz="1400" dirty="0" smtClean="0">
                  <a:solidFill>
                    <a:srgbClr val="FFFFFF"/>
                  </a:solidFill>
                </a:rPr>
                <a:t>Promotion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US" sz="1400" dirty="0" smtClean="0">
                  <a:solidFill>
                    <a:srgbClr val="FFFFFF"/>
                  </a:solidFill>
                </a:rPr>
                <a:t>Loyalty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US" sz="1400" dirty="0" smtClean="0">
                  <a:solidFill>
                    <a:srgbClr val="FFFFFF"/>
                  </a:solidFill>
                </a:rPr>
                <a:t>Bundles / Projects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US" sz="1400" dirty="0" smtClean="0">
                  <a:solidFill>
                    <a:srgbClr val="FFFFFF"/>
                  </a:solidFill>
                </a:rPr>
                <a:t>Financing / Payments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209800" y="2937169"/>
              <a:ext cx="533400" cy="83939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400" dirty="0">
                  <a:solidFill>
                    <a:srgbClr val="000000"/>
                  </a:solidFill>
                </a:rPr>
                <a:t>=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419600" y="1898960"/>
              <a:ext cx="5334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rgbClr val="000000"/>
                  </a:solidFill>
                </a:rPr>
                <a:t>+</a:t>
              </a:r>
              <a:endParaRPr lang="en-US" sz="4400" dirty="0">
                <a:solidFill>
                  <a:srgbClr val="00000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460722" y="1905160"/>
              <a:ext cx="5334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rgbClr val="000000"/>
                  </a:solidFill>
                </a:rPr>
                <a:t>+</a:t>
              </a:r>
              <a:endParaRPr lang="en-US" sz="44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779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A9D8A-84F3-4281-A751-3809E4B2FB98}" type="slidenum">
              <a:rPr lang="en-US" smtClean="0">
                <a:solidFill>
                  <a:srgbClr val="404040">
                    <a:tint val="75000"/>
                  </a:srgbClr>
                </a:solidFill>
              </a:rPr>
              <a:pPr/>
              <a:t>11</a:t>
            </a:fld>
            <a:endParaRPr lang="en-US" dirty="0">
              <a:solidFill>
                <a:srgbClr val="404040">
                  <a:tint val="75000"/>
                </a:srgbClr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286000" y="6633714"/>
            <a:ext cx="44149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/>
              <a:t>© 2014 Lowe’s.  All rights reserved.  CONFIDENTIAL, intended for internal distribution only. </a:t>
            </a:r>
            <a:r>
              <a:rPr lang="en-US" sz="600" dirty="0" smtClean="0">
                <a:solidFill>
                  <a:srgbClr val="004990">
                    <a:lumMod val="50000"/>
                  </a:srgbClr>
                </a:solidFill>
              </a:rPr>
              <a:t>.</a:t>
            </a:r>
            <a:endParaRPr lang="en-US" sz="600" dirty="0">
              <a:solidFill>
                <a:srgbClr val="004990">
                  <a:lumMod val="50000"/>
                </a:srgbClr>
              </a:solidFill>
            </a:endParaRPr>
          </a:p>
        </p:txBody>
      </p:sp>
      <p:sp>
        <p:nvSpPr>
          <p:cNvPr id="4" name="Title 4"/>
          <p:cNvSpPr>
            <a:spLocks noGrp="1"/>
          </p:cNvSpPr>
          <p:nvPr>
            <p:ph type="title"/>
          </p:nvPr>
        </p:nvSpPr>
        <p:spPr>
          <a:xfrm>
            <a:off x="457200" y="1296046"/>
            <a:ext cx="8316506" cy="619615"/>
          </a:xfrm>
        </p:spPr>
        <p:txBody>
          <a:bodyPr/>
          <a:lstStyle/>
          <a:p>
            <a:r>
              <a:rPr lang="en-US" dirty="0" smtClean="0"/>
              <a:t>Elasticity vs. Demand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1000" y="1866900"/>
            <a:ext cx="8382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Theoretically, only two things should change the Elasticity for a given item:</a:t>
            </a:r>
          </a:p>
          <a:p>
            <a:endParaRPr lang="en-US" dirty="0" smtClean="0"/>
          </a:p>
          <a:p>
            <a:pPr marL="342900" indent="-342900">
              <a:buAutoNum type="arabicPeriod"/>
            </a:pPr>
            <a:r>
              <a:rPr lang="en-US" b="1" dirty="0" smtClean="0"/>
              <a:t>The item’s price</a:t>
            </a:r>
            <a:r>
              <a:rPr lang="en-US" dirty="0" smtClean="0"/>
              <a:t>.  As price changes, the elasticity will change, because now the point of reference has changed.</a:t>
            </a:r>
          </a:p>
          <a:p>
            <a:endParaRPr lang="en-US" dirty="0"/>
          </a:p>
          <a:p>
            <a:r>
              <a:rPr lang="en-US" i="1" dirty="0" smtClean="0"/>
              <a:t>	Ex:  An item costs $5 and has an elasticity of 1.5. Based on this info, we 	lower the price 5% to $4.75.  I would expect the elasticity to now be 	higher, since a decrease in price from the “new price” will be met with 	even more demand.</a:t>
            </a:r>
          </a:p>
          <a:p>
            <a:endParaRPr lang="en-US" dirty="0"/>
          </a:p>
          <a:p>
            <a:pPr marL="342900" indent="-342900">
              <a:buAutoNum type="arabicPeriod" startAt="2"/>
            </a:pPr>
            <a:r>
              <a:rPr lang="en-US" b="1" dirty="0" smtClean="0"/>
              <a:t>Change in customer mindset</a:t>
            </a:r>
            <a:r>
              <a:rPr lang="en-US" dirty="0" smtClean="0"/>
              <a:t>.  If something changes that makes an item more or less desirable (or necessary), then a change in elasticity is expected.  </a:t>
            </a:r>
          </a:p>
          <a:p>
            <a:endParaRPr lang="en-US" dirty="0"/>
          </a:p>
          <a:p>
            <a:r>
              <a:rPr lang="en-US" i="1" dirty="0" smtClean="0"/>
              <a:t>	Ex:  A recent study shows that one type of light bulb may be linked to 	autism.  I would expect for the demand of this item to drop dramatically, 	regardless of what happens to the price.</a:t>
            </a:r>
            <a:endParaRPr lang="en-US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" y="276225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</a:rPr>
              <a:t>Data:</a:t>
            </a:r>
          </a:p>
          <a:p>
            <a:pPr algn="r"/>
            <a:r>
              <a:rPr lang="en-US" b="1" dirty="0" smtClean="0">
                <a:solidFill>
                  <a:schemeClr val="bg1"/>
                </a:solidFill>
              </a:rPr>
              <a:t>Elasticity Redefined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726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A9D8A-84F3-4281-A751-3809E4B2FB98}" type="slidenum">
              <a:rPr lang="en-US" smtClean="0">
                <a:solidFill>
                  <a:srgbClr val="404040">
                    <a:tint val="75000"/>
                  </a:srgbClr>
                </a:solidFill>
              </a:rPr>
              <a:pPr/>
              <a:t>12</a:t>
            </a:fld>
            <a:endParaRPr lang="en-US" dirty="0">
              <a:solidFill>
                <a:srgbClr val="404040">
                  <a:tint val="75000"/>
                </a:srgbClr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286000" y="6633714"/>
            <a:ext cx="44149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/>
              <a:t>© 2014 Lowe’s.  All rights reserved.  CONFIDENTIAL, intended for internal distribution only. </a:t>
            </a:r>
            <a:r>
              <a:rPr lang="en-US" sz="600" dirty="0" smtClean="0">
                <a:solidFill>
                  <a:srgbClr val="004990">
                    <a:lumMod val="50000"/>
                  </a:srgbClr>
                </a:solidFill>
              </a:rPr>
              <a:t>.</a:t>
            </a:r>
            <a:endParaRPr lang="en-US" sz="600" dirty="0">
              <a:solidFill>
                <a:srgbClr val="004990">
                  <a:lumMod val="50000"/>
                </a:srgbClr>
              </a:solidFill>
            </a:endParaRPr>
          </a:p>
        </p:txBody>
      </p:sp>
      <p:sp>
        <p:nvSpPr>
          <p:cNvPr id="4" name="Title 4"/>
          <p:cNvSpPr>
            <a:spLocks noGrp="1"/>
          </p:cNvSpPr>
          <p:nvPr>
            <p:ph type="title"/>
          </p:nvPr>
        </p:nvSpPr>
        <p:spPr>
          <a:xfrm>
            <a:off x="457200" y="1296046"/>
            <a:ext cx="8316506" cy="619615"/>
          </a:xfrm>
        </p:spPr>
        <p:txBody>
          <a:bodyPr/>
          <a:lstStyle/>
          <a:p>
            <a:r>
              <a:rPr lang="en-US" dirty="0" smtClean="0"/>
              <a:t>Elasticity vs. Demand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276225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</a:rPr>
              <a:t>Data:</a:t>
            </a:r>
          </a:p>
          <a:p>
            <a:pPr algn="r"/>
            <a:r>
              <a:rPr lang="en-US" b="1" dirty="0" smtClean="0">
                <a:solidFill>
                  <a:schemeClr val="bg1"/>
                </a:solidFill>
              </a:rPr>
              <a:t>Elasticity Redefined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2057400"/>
            <a:ext cx="80772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The following things DO NOT change the Elasticity:</a:t>
            </a:r>
          </a:p>
          <a:p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Seasonality</a:t>
            </a:r>
          </a:p>
          <a:p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  <a:p>
            <a:pPr marL="342900" indent="-342900">
              <a:buAutoNum type="arabicPeriod" startAt="2"/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Promotional Status</a:t>
            </a:r>
          </a:p>
          <a:p>
            <a:pPr marL="342900" indent="-342900">
              <a:buAutoNum type="arabicPeriod" startAt="2"/>
            </a:pPr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  <a:p>
            <a:pPr marL="342900" indent="-342900">
              <a:buAutoNum type="arabicPeriod" startAt="2"/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Location (Individual models at locational level)</a:t>
            </a:r>
          </a:p>
          <a:p>
            <a:pPr marL="342900" indent="-342900">
              <a:buAutoNum type="arabicPeriod" startAt="2"/>
            </a:pPr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  <a:p>
            <a:pPr marL="342900" indent="-342900">
              <a:buAutoNum type="arabicPeriod" startAt="2"/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Other factors</a:t>
            </a:r>
          </a:p>
          <a:p>
            <a:pPr marL="342900" indent="-342900">
              <a:buAutoNum type="arabicPeriod" startAt="2"/>
            </a:pPr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  <a:p>
            <a:pPr marL="342900" indent="-342900">
              <a:buAutoNum type="arabicPeriod" startAt="2"/>
            </a:pPr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These are variables in the Demand model, but they do not CHANGE the elasticity.</a:t>
            </a:r>
          </a:p>
        </p:txBody>
      </p:sp>
    </p:spTree>
    <p:extLst>
      <p:ext uri="{BB962C8B-B14F-4D97-AF65-F5344CB8AC3E}">
        <p14:creationId xmlns:p14="http://schemas.microsoft.com/office/powerpoint/2010/main" val="368921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4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A9D8A-84F3-4281-A751-3809E4B2FB98}" type="slidenum">
              <a:rPr lang="en-US" smtClean="0">
                <a:solidFill>
                  <a:srgbClr val="404040">
                    <a:tint val="75000"/>
                  </a:srgbClr>
                </a:solidFill>
              </a:rPr>
              <a:pPr/>
              <a:t>13</a:t>
            </a:fld>
            <a:endParaRPr lang="en-US" dirty="0">
              <a:solidFill>
                <a:srgbClr val="404040">
                  <a:tint val="75000"/>
                </a:srgbClr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286000" y="6633714"/>
            <a:ext cx="44149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/>
              <a:t>© 2014 Lowe’s.  All rights reserved.  CONFIDENTIAL, intended for internal distribution only. </a:t>
            </a:r>
            <a:r>
              <a:rPr lang="en-US" sz="600" dirty="0" smtClean="0">
                <a:solidFill>
                  <a:srgbClr val="004990">
                    <a:lumMod val="50000"/>
                  </a:srgbClr>
                </a:solidFill>
              </a:rPr>
              <a:t>.</a:t>
            </a:r>
            <a:endParaRPr lang="en-US" sz="600" dirty="0">
              <a:solidFill>
                <a:srgbClr val="004990">
                  <a:lumMod val="50000"/>
                </a:srgbClr>
              </a:solidFill>
            </a:endParaRPr>
          </a:p>
        </p:txBody>
      </p:sp>
      <p:sp>
        <p:nvSpPr>
          <p:cNvPr id="4" name="Title 4"/>
          <p:cNvSpPr>
            <a:spLocks noGrp="1"/>
          </p:cNvSpPr>
          <p:nvPr>
            <p:ph type="title"/>
          </p:nvPr>
        </p:nvSpPr>
        <p:spPr>
          <a:xfrm>
            <a:off x="457200" y="1296046"/>
            <a:ext cx="8316506" cy="685154"/>
          </a:xfrm>
        </p:spPr>
        <p:txBody>
          <a:bodyPr>
            <a:normAutofit/>
          </a:bodyPr>
          <a:lstStyle/>
          <a:p>
            <a:r>
              <a:rPr lang="en-US" dirty="0" smtClean="0"/>
              <a:t>Price Elasticity and Analyzing Service Impact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26670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</a:rPr>
              <a:t>Data:</a:t>
            </a:r>
          </a:p>
          <a:p>
            <a:pPr algn="r"/>
            <a:r>
              <a:rPr lang="en-US" b="1" dirty="0" smtClean="0">
                <a:solidFill>
                  <a:schemeClr val="bg1"/>
                </a:solidFill>
              </a:rPr>
              <a:t>New Ways to Quantify Impact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05" t="37671" r="36938" b="48212"/>
          <a:stretch/>
        </p:blipFill>
        <p:spPr bwMode="auto">
          <a:xfrm>
            <a:off x="381000" y="2485542"/>
            <a:ext cx="4914900" cy="1657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04" t="52028" r="35824" b="32233"/>
          <a:stretch/>
        </p:blipFill>
        <p:spPr bwMode="auto">
          <a:xfrm>
            <a:off x="371475" y="4267200"/>
            <a:ext cx="5124449" cy="1848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27" t="37671" r="19702" b="48212"/>
          <a:stretch/>
        </p:blipFill>
        <p:spPr bwMode="auto">
          <a:xfrm>
            <a:off x="5495924" y="2514600"/>
            <a:ext cx="3038475" cy="1657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27" t="52028" r="19702" b="32233"/>
          <a:stretch/>
        </p:blipFill>
        <p:spPr bwMode="auto">
          <a:xfrm>
            <a:off x="5495924" y="4267200"/>
            <a:ext cx="3038476" cy="1848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566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A9D8A-84F3-4281-A751-3809E4B2FB98}" type="slidenum">
              <a:rPr lang="en-US" smtClean="0">
                <a:solidFill>
                  <a:srgbClr val="404040">
                    <a:tint val="75000"/>
                  </a:srgbClr>
                </a:solidFill>
              </a:rPr>
              <a:pPr/>
              <a:t>14</a:t>
            </a:fld>
            <a:endParaRPr lang="en-US" dirty="0">
              <a:solidFill>
                <a:srgbClr val="404040">
                  <a:tint val="75000"/>
                </a:srgbClr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286000" y="6633714"/>
            <a:ext cx="44149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/>
              <a:t>© 2014 Lowe’s.  All rights reserved.  CONFIDENTIAL, intended for internal distribution only. </a:t>
            </a:r>
            <a:r>
              <a:rPr lang="en-US" sz="600" dirty="0" smtClean="0">
                <a:solidFill>
                  <a:srgbClr val="004990">
                    <a:lumMod val="50000"/>
                  </a:srgbClr>
                </a:solidFill>
              </a:rPr>
              <a:t>.</a:t>
            </a:r>
            <a:endParaRPr lang="en-US" sz="600" dirty="0">
              <a:solidFill>
                <a:srgbClr val="004990">
                  <a:lumMod val="50000"/>
                </a:srgbClr>
              </a:solidFill>
            </a:endParaRPr>
          </a:p>
        </p:txBody>
      </p:sp>
      <p:sp>
        <p:nvSpPr>
          <p:cNvPr id="4" name="Title 4"/>
          <p:cNvSpPr>
            <a:spLocks noGrp="1"/>
          </p:cNvSpPr>
          <p:nvPr>
            <p:ph type="title"/>
          </p:nvPr>
        </p:nvSpPr>
        <p:spPr>
          <a:xfrm>
            <a:off x="6700991" y="3200400"/>
            <a:ext cx="2190120" cy="918714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Where does data </a:t>
            </a:r>
            <a:r>
              <a:rPr lang="en-US" sz="2000" dirty="0">
                <a:solidFill>
                  <a:srgbClr val="FF0000"/>
                </a:solidFill>
              </a:rPr>
              <a:t>v</a:t>
            </a:r>
            <a:r>
              <a:rPr lang="en-US" sz="2000" dirty="0" smtClean="0">
                <a:solidFill>
                  <a:srgbClr val="FF0000"/>
                </a:solidFill>
              </a:rPr>
              <a:t>isualization fit?</a:t>
            </a:r>
            <a:endParaRPr lang="en-US" sz="2000" dirty="0">
              <a:solidFill>
                <a:srgbClr val="FF0000"/>
              </a:solidFill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142061965"/>
              </p:ext>
            </p:extLst>
          </p:nvPr>
        </p:nvGraphicFramePr>
        <p:xfrm>
          <a:off x="914400" y="1422400"/>
          <a:ext cx="7162800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/>
          <p:cNvSpPr/>
          <p:nvPr/>
        </p:nvSpPr>
        <p:spPr>
          <a:xfrm>
            <a:off x="5324475" y="4038600"/>
            <a:ext cx="1676400" cy="1371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4800" y="269544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</a:rPr>
              <a:t>Data Analytics: Process &amp; Partnership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47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2" grpId="0">
        <p:bldAsOne/>
      </p:bldGraphic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A9D8A-84F3-4281-A751-3809E4B2FB98}" type="slidenum">
              <a:rPr lang="en-US" smtClean="0">
                <a:solidFill>
                  <a:srgbClr val="404040">
                    <a:tint val="75000"/>
                  </a:srgbClr>
                </a:solidFill>
              </a:rPr>
              <a:pPr/>
              <a:t>15</a:t>
            </a:fld>
            <a:endParaRPr lang="en-US" dirty="0">
              <a:solidFill>
                <a:srgbClr val="404040">
                  <a:tint val="75000"/>
                </a:srgbClr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286000" y="6633714"/>
            <a:ext cx="44149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/>
              <a:t>© 2014 Lowe’s.  All rights reserved.  CONFIDENTIAL, intended for internal distribution only. </a:t>
            </a:r>
            <a:r>
              <a:rPr lang="en-US" sz="600" dirty="0" smtClean="0">
                <a:solidFill>
                  <a:srgbClr val="004990">
                    <a:lumMod val="50000"/>
                  </a:srgbClr>
                </a:solidFill>
              </a:rPr>
              <a:t>.</a:t>
            </a:r>
            <a:endParaRPr lang="en-US" sz="600" dirty="0">
              <a:solidFill>
                <a:srgbClr val="004990">
                  <a:lumMod val="50000"/>
                </a:srgb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1733" t="20454" r="25213" b="14772"/>
          <a:stretch/>
        </p:blipFill>
        <p:spPr>
          <a:xfrm>
            <a:off x="1045242" y="1524000"/>
            <a:ext cx="7031958" cy="48291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4800" y="409575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</a:rPr>
              <a:t>Data Visualization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27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A9D8A-84F3-4281-A751-3809E4B2FB98}" type="slidenum">
              <a:rPr lang="en-US" smtClean="0">
                <a:solidFill>
                  <a:srgbClr val="404040">
                    <a:tint val="75000"/>
                  </a:srgbClr>
                </a:solidFill>
              </a:rPr>
              <a:pPr/>
              <a:t>16</a:t>
            </a:fld>
            <a:endParaRPr lang="en-US" dirty="0">
              <a:solidFill>
                <a:srgbClr val="404040">
                  <a:tint val="75000"/>
                </a:srgbClr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286000" y="6633714"/>
            <a:ext cx="44149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/>
              <a:t>© 2014 Lowe’s.  All rights reserved.  CONFIDENTIAL, intended for internal distribution only. </a:t>
            </a:r>
            <a:r>
              <a:rPr lang="en-US" sz="600" dirty="0" smtClean="0">
                <a:solidFill>
                  <a:srgbClr val="004990">
                    <a:lumMod val="50000"/>
                  </a:srgbClr>
                </a:solidFill>
              </a:rPr>
              <a:t>.</a:t>
            </a:r>
            <a:endParaRPr lang="en-US" sz="600" dirty="0">
              <a:solidFill>
                <a:srgbClr val="004990">
                  <a:lumMod val="50000"/>
                </a:srgb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2794" t="16667" r="27574" b="21569"/>
          <a:stretch/>
        </p:blipFill>
        <p:spPr>
          <a:xfrm>
            <a:off x="1061446" y="1465375"/>
            <a:ext cx="7031736" cy="49222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4800" y="409575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</a:rPr>
              <a:t>Data Visualization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08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A9D8A-84F3-4281-A751-3809E4B2FB98}" type="slidenum">
              <a:rPr lang="en-US" smtClean="0">
                <a:solidFill>
                  <a:srgbClr val="404040">
                    <a:tint val="75000"/>
                  </a:srgbClr>
                </a:solidFill>
              </a:rPr>
              <a:pPr/>
              <a:t>17</a:t>
            </a:fld>
            <a:endParaRPr lang="en-US" dirty="0">
              <a:solidFill>
                <a:srgbClr val="404040">
                  <a:tint val="75000"/>
                </a:srgbClr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286000" y="6633714"/>
            <a:ext cx="44149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/>
              <a:t>© 2014 Lowe’s.  All rights reserved.  CONFIDENTIAL, intended for internal distribution only. </a:t>
            </a:r>
            <a:r>
              <a:rPr lang="en-US" sz="600" dirty="0" smtClean="0">
                <a:solidFill>
                  <a:srgbClr val="004990">
                    <a:lumMod val="50000"/>
                  </a:srgbClr>
                </a:solidFill>
              </a:rPr>
              <a:t>.</a:t>
            </a:r>
            <a:endParaRPr lang="en-US" sz="600" dirty="0">
              <a:solidFill>
                <a:srgbClr val="004990">
                  <a:lumMod val="50000"/>
                </a:srgb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1739" t="22222" r="22282" b="38164"/>
          <a:stretch/>
        </p:blipFill>
        <p:spPr>
          <a:xfrm>
            <a:off x="359162" y="1752600"/>
            <a:ext cx="8422888" cy="3352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4800" y="409575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</a:rPr>
              <a:t>Data Visualization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20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A9D8A-84F3-4281-A751-3809E4B2FB98}" type="slidenum">
              <a:rPr lang="en-US" smtClean="0">
                <a:solidFill>
                  <a:srgbClr val="404040">
                    <a:tint val="75000"/>
                  </a:srgbClr>
                </a:solidFill>
              </a:rPr>
              <a:pPr/>
              <a:t>18</a:t>
            </a:fld>
            <a:endParaRPr lang="en-US" dirty="0">
              <a:solidFill>
                <a:srgbClr val="404040">
                  <a:tint val="75000"/>
                </a:srgbClr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286000" y="6633714"/>
            <a:ext cx="44149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/>
              <a:t>© 2014 Lowe’s.  All rights reserved.  CONFIDENTIAL, intended for internal distribution only. </a:t>
            </a:r>
            <a:r>
              <a:rPr lang="en-US" sz="600" dirty="0" smtClean="0">
                <a:solidFill>
                  <a:srgbClr val="004990">
                    <a:lumMod val="50000"/>
                  </a:srgbClr>
                </a:solidFill>
              </a:rPr>
              <a:t>.</a:t>
            </a:r>
            <a:endParaRPr lang="en-US" sz="600" dirty="0">
              <a:solidFill>
                <a:srgbClr val="004990">
                  <a:lumMod val="50000"/>
                </a:srgb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6794" t="24522" r="21435" b="16838"/>
          <a:stretch/>
        </p:blipFill>
        <p:spPr>
          <a:xfrm>
            <a:off x="200760" y="1581150"/>
            <a:ext cx="8616740" cy="46011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4800" y="409575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</a:rPr>
              <a:t>Data Visualization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46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A9D8A-84F3-4281-A751-3809E4B2FB98}" type="slidenum">
              <a:rPr lang="en-US" smtClean="0">
                <a:solidFill>
                  <a:srgbClr val="404040">
                    <a:tint val="75000"/>
                  </a:srgbClr>
                </a:solidFill>
              </a:rPr>
              <a:pPr/>
              <a:t>19</a:t>
            </a:fld>
            <a:endParaRPr lang="en-US" dirty="0">
              <a:solidFill>
                <a:srgbClr val="404040">
                  <a:tint val="75000"/>
                </a:srgbClr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286000" y="6633714"/>
            <a:ext cx="44149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/>
              <a:t>© 2014 Lowe’s.  All rights reserved.  CONFIDENTIAL, intended for internal distribution only. </a:t>
            </a:r>
            <a:r>
              <a:rPr lang="en-US" sz="600" dirty="0" smtClean="0">
                <a:solidFill>
                  <a:srgbClr val="004990">
                    <a:lumMod val="50000"/>
                  </a:srgbClr>
                </a:solidFill>
              </a:rPr>
              <a:t>.</a:t>
            </a:r>
            <a:endParaRPr lang="en-US" sz="600" dirty="0">
              <a:solidFill>
                <a:srgbClr val="004990">
                  <a:lumMod val="50000"/>
                </a:srgb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409575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</a:rPr>
              <a:t>Data Visualization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" t="8750" r="704" b="4500"/>
          <a:stretch/>
        </p:blipFill>
        <p:spPr bwMode="auto">
          <a:xfrm>
            <a:off x="381000" y="1447800"/>
            <a:ext cx="8372475" cy="4600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62000" y="1764268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</a:rPr>
              <a:t>Partnering with M&amp;E…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14600" y="5257800"/>
            <a:ext cx="6207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</a:rPr>
              <a:t>… led to new &amp; powerful ways to look at credit data.</a:t>
            </a:r>
            <a:endParaRPr lang="en-US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95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A9D8A-84F3-4281-A751-3809E4B2FB9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371600"/>
            <a:ext cx="8382000" cy="5105400"/>
          </a:xfrm>
          <a:solidFill>
            <a:schemeClr val="bg1"/>
          </a:solidFill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>
              <a:spcBef>
                <a:spcPts val="0"/>
              </a:spcBef>
              <a:buClr>
                <a:schemeClr val="accent2"/>
              </a:buClr>
            </a:pPr>
            <a:r>
              <a:rPr lang="en-US" altLang="en-US" sz="2800" dirty="0" smtClean="0"/>
              <a:t>Overview of Pricing &amp; Promotions</a:t>
            </a:r>
          </a:p>
          <a:p>
            <a:pPr marL="0" indent="0">
              <a:spcBef>
                <a:spcPts val="0"/>
              </a:spcBef>
              <a:buClr>
                <a:schemeClr val="accent2"/>
              </a:buClr>
              <a:buNone/>
            </a:pPr>
            <a:endParaRPr lang="en-US" altLang="en-US" sz="2400" dirty="0" smtClean="0"/>
          </a:p>
          <a:p>
            <a:pPr>
              <a:spcBef>
                <a:spcPts val="0"/>
              </a:spcBef>
              <a:buClr>
                <a:schemeClr val="accent2"/>
              </a:buClr>
            </a:pPr>
            <a:r>
              <a:rPr lang="en-US" altLang="en-US" sz="2800" dirty="0" smtClean="0"/>
              <a:t>What is Value?</a:t>
            </a:r>
          </a:p>
          <a:p>
            <a:pPr lvl="1">
              <a:spcBef>
                <a:spcPts val="0"/>
              </a:spcBef>
              <a:buClr>
                <a:schemeClr val="accent2"/>
              </a:buClr>
            </a:pPr>
            <a:r>
              <a:rPr lang="en-US" altLang="en-US" sz="2400" dirty="0" smtClean="0"/>
              <a:t>  How do you build it? How do you measure it?</a:t>
            </a:r>
          </a:p>
          <a:p>
            <a:pPr marL="0" indent="0">
              <a:spcBef>
                <a:spcPts val="0"/>
              </a:spcBef>
              <a:buClr>
                <a:schemeClr val="accent2"/>
              </a:buClr>
              <a:buNone/>
            </a:pPr>
            <a:endParaRPr lang="en-US" altLang="en-US" sz="2400" dirty="0" smtClean="0"/>
          </a:p>
          <a:p>
            <a:pPr>
              <a:spcBef>
                <a:spcPts val="0"/>
              </a:spcBef>
              <a:buClr>
                <a:schemeClr val="accent2"/>
              </a:buClr>
            </a:pPr>
            <a:r>
              <a:rPr lang="en-US" altLang="en-US" sz="2800" dirty="0" smtClean="0"/>
              <a:t>Power of Partnerships</a:t>
            </a:r>
          </a:p>
          <a:p>
            <a:pPr marL="0" indent="0">
              <a:spcBef>
                <a:spcPts val="0"/>
              </a:spcBef>
              <a:buClr>
                <a:schemeClr val="accent2"/>
              </a:buClr>
              <a:buNone/>
            </a:pPr>
            <a:endParaRPr lang="en-US" altLang="en-US" sz="1100" dirty="0" smtClean="0"/>
          </a:p>
          <a:p>
            <a:pPr lvl="1">
              <a:spcBef>
                <a:spcPts val="0"/>
              </a:spcBef>
              <a:buClr>
                <a:schemeClr val="accent2"/>
              </a:buClr>
            </a:pPr>
            <a:r>
              <a:rPr lang="en-US" altLang="en-US" sz="2400" dirty="0" smtClean="0"/>
              <a:t>Refining &amp; Creating Key Pricing Metrics</a:t>
            </a:r>
          </a:p>
          <a:p>
            <a:pPr lvl="1">
              <a:spcBef>
                <a:spcPts val="0"/>
              </a:spcBef>
              <a:buClr>
                <a:schemeClr val="accent2"/>
              </a:buClr>
            </a:pPr>
            <a:r>
              <a:rPr lang="en-US" altLang="en-US" sz="2400" dirty="0" smtClean="0"/>
              <a:t>Data Visualization</a:t>
            </a:r>
          </a:p>
          <a:p>
            <a:pPr lvl="1">
              <a:spcBef>
                <a:spcPts val="0"/>
              </a:spcBef>
              <a:buClr>
                <a:schemeClr val="accent2"/>
              </a:buClr>
            </a:pPr>
            <a:r>
              <a:rPr lang="en-US" altLang="en-US" sz="2400" dirty="0" smtClean="0"/>
              <a:t>Insights &amp; Communication</a:t>
            </a:r>
          </a:p>
          <a:p>
            <a:pPr marL="0" indent="0">
              <a:spcBef>
                <a:spcPts val="0"/>
              </a:spcBef>
              <a:buClr>
                <a:schemeClr val="accent2"/>
              </a:buClr>
              <a:buNone/>
            </a:pPr>
            <a:endParaRPr lang="en-US" altLang="en-US" sz="2400" dirty="0" smtClean="0"/>
          </a:p>
          <a:p>
            <a:pPr>
              <a:spcBef>
                <a:spcPts val="0"/>
              </a:spcBef>
              <a:buClr>
                <a:schemeClr val="accent2"/>
              </a:buClr>
            </a:pPr>
            <a:r>
              <a:rPr lang="en-US" altLang="en-US" sz="2800" dirty="0" smtClean="0"/>
              <a:t>Functional Landscape of P&amp;P</a:t>
            </a:r>
          </a:p>
          <a:p>
            <a:pPr marL="0" indent="0">
              <a:spcBef>
                <a:spcPts val="0"/>
              </a:spcBef>
              <a:buClr>
                <a:schemeClr val="accent2"/>
              </a:buClr>
              <a:buNone/>
            </a:pPr>
            <a:endParaRPr lang="en-US" altLang="en-US" sz="2400" dirty="0" smtClean="0"/>
          </a:p>
          <a:p>
            <a:pPr>
              <a:spcBef>
                <a:spcPts val="0"/>
              </a:spcBef>
              <a:buClr>
                <a:schemeClr val="accent2"/>
              </a:buClr>
            </a:pPr>
            <a:r>
              <a:rPr lang="en-US" altLang="en-US" sz="2800" dirty="0" smtClean="0"/>
              <a:t>Shared Wins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533400"/>
            <a:ext cx="2057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</a:rPr>
              <a:t>Objectives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3"/>
          <p:cNvSpPr txBox="1"/>
          <p:nvPr/>
        </p:nvSpPr>
        <p:spPr>
          <a:xfrm>
            <a:off x="2286000" y="6633714"/>
            <a:ext cx="44149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/>
              <a:t>© 2014 Lowe’s.  All rights reserved.  CONFIDENTIAL, intended for internal distribution only. </a:t>
            </a:r>
            <a:r>
              <a:rPr lang="en-US" sz="600" dirty="0" smtClean="0">
                <a:solidFill>
                  <a:srgbClr val="004990">
                    <a:lumMod val="50000"/>
                  </a:srgbClr>
                </a:solidFill>
              </a:rPr>
              <a:t>.</a:t>
            </a:r>
            <a:endParaRPr lang="en-US" sz="600" dirty="0">
              <a:solidFill>
                <a:srgbClr val="004990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8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A9D8A-84F3-4281-A751-3809E4B2FB98}" type="slidenum">
              <a:rPr lang="en-US" smtClean="0">
                <a:solidFill>
                  <a:srgbClr val="404040">
                    <a:tint val="75000"/>
                  </a:srgbClr>
                </a:solidFill>
              </a:rPr>
              <a:pPr/>
              <a:t>20</a:t>
            </a:fld>
            <a:endParaRPr lang="en-US" dirty="0">
              <a:solidFill>
                <a:srgbClr val="404040">
                  <a:tint val="75000"/>
                </a:srgbClr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286000" y="6633714"/>
            <a:ext cx="44149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/>
              <a:t>© 2014 Lowe’s.  All rights reserved.  CONFIDENTIAL, intended for internal distribution only. </a:t>
            </a:r>
            <a:r>
              <a:rPr lang="en-US" sz="600" dirty="0" smtClean="0">
                <a:solidFill>
                  <a:srgbClr val="004990">
                    <a:lumMod val="50000"/>
                  </a:srgbClr>
                </a:solidFill>
              </a:rPr>
              <a:t>.</a:t>
            </a:r>
            <a:endParaRPr lang="en-US" sz="600" dirty="0">
              <a:solidFill>
                <a:srgbClr val="004990">
                  <a:lumMod val="50000"/>
                </a:srgbClr>
              </a:solidFill>
            </a:endParaRPr>
          </a:p>
        </p:txBody>
      </p:sp>
      <p:sp>
        <p:nvSpPr>
          <p:cNvPr id="4" name="Title 4"/>
          <p:cNvSpPr>
            <a:spLocks noGrp="1"/>
          </p:cNvSpPr>
          <p:nvPr>
            <p:ph type="title"/>
          </p:nvPr>
        </p:nvSpPr>
        <p:spPr>
          <a:xfrm>
            <a:off x="95880" y="3276600"/>
            <a:ext cx="2190120" cy="918714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Where does data </a:t>
            </a:r>
            <a:r>
              <a:rPr lang="en-US" sz="2000" dirty="0">
                <a:solidFill>
                  <a:srgbClr val="FF0000"/>
                </a:solidFill>
              </a:rPr>
              <a:t>v</a:t>
            </a:r>
            <a:r>
              <a:rPr lang="en-US" sz="2000" dirty="0" smtClean="0">
                <a:solidFill>
                  <a:srgbClr val="FF0000"/>
                </a:solidFill>
              </a:rPr>
              <a:t>isualization fit?</a:t>
            </a:r>
            <a:endParaRPr lang="en-US" sz="2000" dirty="0">
              <a:solidFill>
                <a:srgbClr val="FF0000"/>
              </a:solidFill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694127327"/>
              </p:ext>
            </p:extLst>
          </p:nvPr>
        </p:nvGraphicFramePr>
        <p:xfrm>
          <a:off x="914400" y="1422400"/>
          <a:ext cx="7162800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/>
          <p:cNvSpPr/>
          <p:nvPr/>
        </p:nvSpPr>
        <p:spPr>
          <a:xfrm>
            <a:off x="2009775" y="2114550"/>
            <a:ext cx="1676400" cy="1371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04800" y="269544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</a:rPr>
              <a:t>Data Analytics: Process &amp; Partnership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36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2" grpId="0">
        <p:bldAsOne/>
      </p:bldGraphic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A9D8A-84F3-4281-A751-3809E4B2FB98}" type="slidenum">
              <a:rPr lang="en-US" smtClean="0">
                <a:solidFill>
                  <a:srgbClr val="404040">
                    <a:tint val="75000"/>
                  </a:srgbClr>
                </a:solidFill>
              </a:rPr>
              <a:pPr/>
              <a:t>21</a:t>
            </a:fld>
            <a:endParaRPr lang="en-US" dirty="0">
              <a:solidFill>
                <a:srgbClr val="404040">
                  <a:tint val="75000"/>
                </a:srgbClr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286000" y="6633714"/>
            <a:ext cx="44149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/>
              <a:t>© 2014 Lowe’s.  All rights reserved.  CONFIDENTIAL, intended for internal distribution only. </a:t>
            </a:r>
            <a:r>
              <a:rPr lang="en-US" sz="600" dirty="0" smtClean="0">
                <a:solidFill>
                  <a:srgbClr val="004990">
                    <a:lumMod val="50000"/>
                  </a:srgbClr>
                </a:solidFill>
              </a:rPr>
              <a:t>.</a:t>
            </a:r>
            <a:endParaRPr lang="en-US" sz="600" dirty="0">
              <a:solidFill>
                <a:srgbClr val="004990">
                  <a:lumMod val="50000"/>
                </a:srgb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00" y="409575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</a:rPr>
              <a:t>Data Communication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7" t="14943" r="18689" b="16201"/>
          <a:stretch/>
        </p:blipFill>
        <p:spPr bwMode="auto">
          <a:xfrm>
            <a:off x="600075" y="1238250"/>
            <a:ext cx="7924800" cy="5356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557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A9D8A-84F3-4281-A751-3809E4B2FB98}" type="slidenum">
              <a:rPr lang="en-US" smtClean="0">
                <a:solidFill>
                  <a:srgbClr val="404040">
                    <a:tint val="75000"/>
                  </a:srgbClr>
                </a:solidFill>
              </a:rPr>
              <a:pPr/>
              <a:t>22</a:t>
            </a:fld>
            <a:endParaRPr lang="en-US" dirty="0">
              <a:solidFill>
                <a:srgbClr val="404040">
                  <a:tint val="75000"/>
                </a:srgbClr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286000" y="6633714"/>
            <a:ext cx="44149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/>
              <a:t>© 2014 Lowe’s.  All rights reserved.  CONFIDENTIAL, intended for internal distribution only. </a:t>
            </a:r>
            <a:r>
              <a:rPr lang="en-US" sz="600" dirty="0" smtClean="0">
                <a:solidFill>
                  <a:srgbClr val="004990">
                    <a:lumMod val="50000"/>
                  </a:srgbClr>
                </a:solidFill>
              </a:rPr>
              <a:t>.</a:t>
            </a:r>
            <a:endParaRPr lang="en-US" sz="600" dirty="0">
              <a:solidFill>
                <a:srgbClr val="004990">
                  <a:lumMod val="50000"/>
                </a:srgb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420469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</a:rPr>
              <a:t>Insights to Guide Merchandising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457200" y="1296046"/>
            <a:ext cx="8316506" cy="1142354"/>
          </a:xfrm>
        </p:spPr>
        <p:txBody>
          <a:bodyPr>
            <a:normAutofit/>
          </a:bodyPr>
          <a:lstStyle/>
          <a:p>
            <a:r>
              <a:rPr lang="en-US" dirty="0" smtClean="0"/>
              <a:t>New Guidance Documents</a:t>
            </a:r>
            <a:br>
              <a:rPr lang="en-US" dirty="0" smtClean="0"/>
            </a:br>
            <a:r>
              <a:rPr lang="en-US" dirty="0" smtClean="0"/>
              <a:t>Utilizing </a:t>
            </a:r>
            <a:r>
              <a:rPr lang="en-US" dirty="0"/>
              <a:t>CCI </a:t>
            </a:r>
            <a:r>
              <a:rPr lang="en-US" dirty="0" smtClean="0"/>
              <a:t>Data and M&amp;E Custom Reporting</a:t>
            </a:r>
            <a:endParaRPr lang="en-US" dirty="0"/>
          </a:p>
        </p:txBody>
      </p:sp>
      <p:sp>
        <p:nvSpPr>
          <p:cNvPr id="13" name="Title 4"/>
          <p:cNvSpPr txBox="1">
            <a:spLocks/>
          </p:cNvSpPr>
          <p:nvPr/>
        </p:nvSpPr>
        <p:spPr>
          <a:xfrm>
            <a:off x="3236195" y="3505200"/>
            <a:ext cx="2514600" cy="6196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DIY &amp; PRO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893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A9D8A-84F3-4281-A751-3809E4B2FB9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3810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</a:rPr>
              <a:t>Planning &amp;</a:t>
            </a:r>
          </a:p>
          <a:p>
            <a:pPr algn="r"/>
            <a:r>
              <a:rPr lang="en-US" b="1" dirty="0" smtClean="0">
                <a:solidFill>
                  <a:schemeClr val="bg1"/>
                </a:solidFill>
              </a:rPr>
              <a:t>Implementation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3"/>
          <p:cNvSpPr txBox="1"/>
          <p:nvPr/>
        </p:nvSpPr>
        <p:spPr>
          <a:xfrm>
            <a:off x="2286000" y="6633714"/>
            <a:ext cx="44149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/>
              <a:t>© 2014 Lowe’s.  All rights reserved.  CONFIDENTIAL, intended for internal distribution only. </a:t>
            </a:r>
            <a:r>
              <a:rPr lang="en-US" sz="600" dirty="0" smtClean="0">
                <a:solidFill>
                  <a:srgbClr val="004990">
                    <a:lumMod val="50000"/>
                  </a:srgbClr>
                </a:solidFill>
              </a:rPr>
              <a:t>.</a:t>
            </a:r>
            <a:endParaRPr lang="en-US" sz="600" dirty="0">
              <a:solidFill>
                <a:srgbClr val="004990">
                  <a:lumMod val="50000"/>
                </a:srgbClr>
              </a:solidFill>
            </a:endParaRPr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6838321" y="6501908"/>
            <a:ext cx="2133600" cy="2640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5DA9D8A-84F3-4281-A751-3809E4B2FB98}" type="slidenum">
              <a:rPr lang="en-US" smtClean="0">
                <a:solidFill>
                  <a:srgbClr val="404040">
                    <a:tint val="75000"/>
                  </a:srgbClr>
                </a:solidFill>
              </a:rPr>
              <a:pPr/>
              <a:t>23</a:t>
            </a:fld>
            <a:endParaRPr lang="en-US" dirty="0">
              <a:solidFill>
                <a:srgbClr val="404040">
                  <a:tint val="75000"/>
                </a:srgbClr>
              </a:solidFill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7" t="7164" r="26567" b="4638"/>
          <a:stretch/>
        </p:blipFill>
        <p:spPr bwMode="auto">
          <a:xfrm>
            <a:off x="5001823" y="3102662"/>
            <a:ext cx="2107354" cy="22408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98645" y="1276036"/>
            <a:ext cx="8716755" cy="844864"/>
          </a:xfrm>
          <a:prstGeom prst="rect">
            <a:avLst/>
          </a:prstGeom>
          <a:gradFill>
            <a:gsLst>
              <a:gs pos="0">
                <a:schemeClr val="tx2"/>
              </a:gs>
              <a:gs pos="94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solidFill>
              <a:schemeClr val="tx2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Planning &amp; Implementation (P&amp;I) acts as Lowe’s promotional subject matter experts.  P&amp;I leverages various inputs to identify products, promos, channels, and timing for omni-channel Seasonal Promotional Plans. Performance is evaluated to influence future plans.</a:t>
            </a:r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4" t="18769" r="18388" b="8010"/>
          <a:stretch/>
        </p:blipFill>
        <p:spPr bwMode="auto">
          <a:xfrm>
            <a:off x="6564323" y="3308873"/>
            <a:ext cx="2324456" cy="1520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536" y="4453568"/>
            <a:ext cx="2120971" cy="2111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oup 2"/>
          <p:cNvGrpSpPr/>
          <p:nvPr/>
        </p:nvGrpSpPr>
        <p:grpSpPr>
          <a:xfrm>
            <a:off x="152400" y="2413000"/>
            <a:ext cx="4573529" cy="4152091"/>
            <a:chOff x="152400" y="2413000"/>
            <a:chExt cx="4573529" cy="4152091"/>
          </a:xfrm>
        </p:grpSpPr>
        <p:grpSp>
          <p:nvGrpSpPr>
            <p:cNvPr id="13" name="Group 12"/>
            <p:cNvGrpSpPr/>
            <p:nvPr/>
          </p:nvGrpSpPr>
          <p:grpSpPr>
            <a:xfrm>
              <a:off x="152400" y="3102662"/>
              <a:ext cx="1477426" cy="1258294"/>
              <a:chOff x="-2312202" y="550023"/>
              <a:chExt cx="1734720" cy="1477426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-2183555" y="550023"/>
                <a:ext cx="1477426" cy="147742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-2312202" y="1052960"/>
                <a:ext cx="1734720" cy="47155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Merchandising Priorities</a:t>
                </a:r>
                <a:endParaRPr lang="en-US" sz="1200" dirty="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248503" y="3087541"/>
              <a:ext cx="1477426" cy="1258294"/>
              <a:chOff x="-2617002" y="2815694"/>
              <a:chExt cx="1734720" cy="1477426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-2488355" y="2815694"/>
                <a:ext cx="1477426" cy="1477426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-2617002" y="3318365"/>
                <a:ext cx="1734720" cy="47155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Promotional Strategy</a:t>
                </a:r>
                <a:endParaRPr lang="en-US" sz="1200" dirty="0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1702243" y="5306797"/>
              <a:ext cx="1477426" cy="1258294"/>
              <a:chOff x="-2312202" y="5162593"/>
              <a:chExt cx="1734720" cy="1477426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-2183555" y="5162593"/>
                <a:ext cx="1477426" cy="1477426"/>
              </a:xfrm>
              <a:prstGeom prst="ellipse">
                <a:avLst/>
              </a:prstGeom>
              <a:blipFill dpi="0" rotWithShape="1">
                <a:blip r:embed="rId8"/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-2312202" y="5665530"/>
                <a:ext cx="1734720" cy="47155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Key Value Items</a:t>
                </a:r>
                <a:endParaRPr lang="en-US" sz="1200" dirty="0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1702243" y="2413000"/>
              <a:ext cx="1477426" cy="1258294"/>
              <a:chOff x="-114951" y="-281180"/>
              <a:chExt cx="1734720" cy="1477426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13696" y="-281180"/>
                <a:ext cx="1477426" cy="1477426"/>
              </a:xfrm>
              <a:prstGeom prst="ellipse">
                <a:avLst/>
              </a:prstGeom>
              <a:blipFill dpi="0" rotWithShape="1">
                <a:blip r:embed="rId9"/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-114951" y="221757"/>
                <a:ext cx="1734720" cy="47155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Marketing Strategy</a:t>
                </a:r>
                <a:endParaRPr lang="en-US" sz="1200" dirty="0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152400" y="4413234"/>
              <a:ext cx="1477426" cy="1258294"/>
              <a:chOff x="-867360" y="3507924"/>
              <a:chExt cx="1734720" cy="1477426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-738713" y="3507924"/>
                <a:ext cx="1477426" cy="1477426"/>
              </a:xfrm>
              <a:prstGeom prst="ellipse">
                <a:avLst/>
              </a:prstGeom>
              <a:blipFill dpi="0" rotWithShape="1">
                <a:blip r:embed="rId10"/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-867360" y="4010861"/>
                <a:ext cx="1734720" cy="47155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Corporate Initiatives</a:t>
                </a:r>
                <a:endParaRPr lang="en-US" sz="1200" dirty="0"/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1484638" y="3706935"/>
            <a:ext cx="1792117" cy="1565092"/>
            <a:chOff x="1484638" y="3706935"/>
            <a:chExt cx="1792117" cy="1565092"/>
          </a:xfrm>
        </p:grpSpPr>
        <p:sp>
          <p:nvSpPr>
            <p:cNvPr id="9" name="Rectangle 8"/>
            <p:cNvSpPr/>
            <p:nvPr/>
          </p:nvSpPr>
          <p:spPr>
            <a:xfrm>
              <a:off x="1771542" y="4027381"/>
              <a:ext cx="1338829" cy="923330"/>
            </a:xfrm>
            <a:prstGeom prst="rect">
              <a:avLst/>
            </a:prstGeom>
            <a:noFill/>
          </p:spPr>
          <p:txBody>
            <a:bodyPr wrap="none" lIns="91440" tIns="45720" rIns="91440" bIns="45720" anchor="ctr">
              <a:spAutoFit/>
            </a:bodyPr>
            <a:lstStyle/>
            <a:p>
              <a:pPr algn="ctr"/>
              <a:r>
                <a:rPr lang="en-US" sz="54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P&amp;I</a:t>
              </a:r>
              <a:endPara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30" name="Down Arrow 29"/>
            <p:cNvSpPr/>
            <p:nvPr/>
          </p:nvSpPr>
          <p:spPr>
            <a:xfrm>
              <a:off x="2189234" y="3706935"/>
              <a:ext cx="503445" cy="24523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Down Arrow 30"/>
            <p:cNvSpPr/>
            <p:nvPr/>
          </p:nvSpPr>
          <p:spPr>
            <a:xfrm rot="10800000">
              <a:off x="2189234" y="5026792"/>
              <a:ext cx="503445" cy="24523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Down Arrow 31"/>
            <p:cNvSpPr/>
            <p:nvPr/>
          </p:nvSpPr>
          <p:spPr>
            <a:xfrm rot="13947077">
              <a:off x="1484638" y="4652769"/>
              <a:ext cx="503445" cy="24523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Down Arrow 32"/>
            <p:cNvSpPr/>
            <p:nvPr/>
          </p:nvSpPr>
          <p:spPr>
            <a:xfrm rot="18928469">
              <a:off x="1484638" y="3887449"/>
              <a:ext cx="503445" cy="24523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Down Arrow 33"/>
            <p:cNvSpPr/>
            <p:nvPr/>
          </p:nvSpPr>
          <p:spPr>
            <a:xfrm rot="2812981">
              <a:off x="2902415" y="3887449"/>
              <a:ext cx="503445" cy="24523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963723" y="3531003"/>
            <a:ext cx="4002478" cy="2108367"/>
            <a:chOff x="4963723" y="3531003"/>
            <a:chExt cx="4002478" cy="2108367"/>
          </a:xfrm>
        </p:grpSpPr>
        <p:sp>
          <p:nvSpPr>
            <p:cNvPr id="35" name="Oval 34"/>
            <p:cNvSpPr/>
            <p:nvPr/>
          </p:nvSpPr>
          <p:spPr>
            <a:xfrm>
              <a:off x="4963723" y="3652586"/>
              <a:ext cx="650408" cy="55476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6210300" y="4762500"/>
              <a:ext cx="833979" cy="87687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669579" y="3531003"/>
              <a:ext cx="1296622" cy="71759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/>
            <p:cNvCxnSpPr>
              <a:stCxn id="35" idx="5"/>
              <a:endCxn id="36" idx="0"/>
            </p:cNvCxnSpPr>
            <p:nvPr/>
          </p:nvCxnSpPr>
          <p:spPr>
            <a:xfrm>
              <a:off x="5518881" y="4126105"/>
              <a:ext cx="1108409" cy="63639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35" idx="5"/>
              <a:endCxn id="37" idx="2"/>
            </p:cNvCxnSpPr>
            <p:nvPr/>
          </p:nvCxnSpPr>
          <p:spPr>
            <a:xfrm flipV="1">
              <a:off x="5518881" y="3889802"/>
              <a:ext cx="2150698" cy="23630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6" idx="0"/>
            </p:cNvCxnSpPr>
            <p:nvPr/>
          </p:nvCxnSpPr>
          <p:spPr>
            <a:xfrm flipV="1">
              <a:off x="6627290" y="3985882"/>
              <a:ext cx="933943" cy="77661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3334900" y="2202768"/>
            <a:ext cx="5237685" cy="742263"/>
            <a:chOff x="3334900" y="2202768"/>
            <a:chExt cx="5237685" cy="742263"/>
          </a:xfrm>
        </p:grpSpPr>
        <p:sp>
          <p:nvSpPr>
            <p:cNvPr id="42" name="Rectangle 41"/>
            <p:cNvSpPr/>
            <p:nvPr/>
          </p:nvSpPr>
          <p:spPr>
            <a:xfrm>
              <a:off x="4287568" y="2298700"/>
              <a:ext cx="3040332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Promo Performance  Analysis &amp; Feedback</a:t>
              </a:r>
              <a:endParaRPr lang="en-US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43" name="Curved Up Arrow 42"/>
            <p:cNvSpPr/>
            <p:nvPr/>
          </p:nvSpPr>
          <p:spPr>
            <a:xfrm rot="11003001">
              <a:off x="3334900" y="2202768"/>
              <a:ext cx="5237685" cy="691280"/>
            </a:xfrm>
            <a:prstGeom prst="curvedUpArrow">
              <a:avLst>
                <a:gd name="adj1" fmla="val 20828"/>
                <a:gd name="adj2" fmla="val 50000"/>
                <a:gd name="adj3" fmla="val 3981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415694" y="5641168"/>
            <a:ext cx="2372948" cy="986425"/>
            <a:chOff x="3415694" y="5641168"/>
            <a:chExt cx="2372948" cy="986425"/>
          </a:xfrm>
        </p:grpSpPr>
        <p:sp>
          <p:nvSpPr>
            <p:cNvPr id="41" name="Rectangle 40"/>
            <p:cNvSpPr/>
            <p:nvPr/>
          </p:nvSpPr>
          <p:spPr>
            <a:xfrm>
              <a:off x="3415694" y="5641168"/>
              <a:ext cx="2290610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Seasonal Promo Plans</a:t>
              </a:r>
              <a:endParaRPr lang="en-US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44" name="Right Arrow 43"/>
            <p:cNvSpPr/>
            <p:nvPr/>
          </p:nvSpPr>
          <p:spPr>
            <a:xfrm>
              <a:off x="3492500" y="6350000"/>
              <a:ext cx="2296142" cy="277593"/>
            </a:xfrm>
            <a:prstGeom prst="rightArrow">
              <a:avLst>
                <a:gd name="adj1" fmla="val 38141"/>
                <a:gd name="adj2" fmla="val 1004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610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A9D8A-84F3-4281-A751-3809E4B2FB98}" type="slidenum">
              <a:rPr lang="en-US" smtClean="0">
                <a:solidFill>
                  <a:srgbClr val="404040">
                    <a:tint val="75000"/>
                  </a:srgbClr>
                </a:solidFill>
              </a:rPr>
              <a:pPr/>
              <a:t>24</a:t>
            </a:fld>
            <a:endParaRPr lang="en-US" dirty="0">
              <a:solidFill>
                <a:srgbClr val="404040">
                  <a:tint val="75000"/>
                </a:srgbClr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286000" y="6633714"/>
            <a:ext cx="44149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/>
              <a:t>© 2014 Lowe’s.  All rights reserved.  CONFIDENTIAL, intended for internal distribution only. </a:t>
            </a:r>
            <a:r>
              <a:rPr lang="en-US" sz="600" dirty="0" smtClean="0">
                <a:solidFill>
                  <a:srgbClr val="004990">
                    <a:lumMod val="50000"/>
                  </a:srgbClr>
                </a:solidFill>
              </a:rPr>
              <a:t>.</a:t>
            </a:r>
            <a:endParaRPr lang="en-US" sz="600" dirty="0">
              <a:solidFill>
                <a:srgbClr val="004990">
                  <a:lumMod val="50000"/>
                </a:srgbClr>
              </a:solidFill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371600"/>
            <a:ext cx="8382000" cy="5105400"/>
          </a:xfrm>
          <a:solidFill>
            <a:schemeClr val="bg1"/>
          </a:solidFill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600"/>
              </a:spcBef>
              <a:buClr>
                <a:schemeClr val="accent2"/>
              </a:buClr>
            </a:pPr>
            <a:r>
              <a:rPr lang="en-US" altLang="en-US" sz="2000" dirty="0" smtClean="0"/>
              <a:t>Surgical Pricing</a:t>
            </a:r>
          </a:p>
          <a:p>
            <a:pPr lvl="1">
              <a:spcBef>
                <a:spcPts val="600"/>
              </a:spcBef>
              <a:buClr>
                <a:schemeClr val="accent2"/>
              </a:buClr>
            </a:pPr>
            <a:r>
              <a:rPr lang="en-US" altLang="en-US" sz="1800" dirty="0" smtClean="0"/>
              <a:t>Strategic raising and lowering of item prices to drive different metrics</a:t>
            </a:r>
          </a:p>
          <a:p>
            <a:pPr marL="915987" lvl="2" indent="0">
              <a:buNone/>
            </a:pPr>
            <a:r>
              <a:rPr lang="en-US" sz="1400" b="1" u="sng" dirty="0"/>
              <a:t>Q4 Incremental Margin Results</a:t>
            </a:r>
            <a:endParaRPr lang="en-US" sz="1400" dirty="0"/>
          </a:p>
          <a:p>
            <a:pPr marL="915987" lvl="2" indent="0">
              <a:buNone/>
            </a:pPr>
            <a:r>
              <a:rPr lang="en-US" sz="1400" b="1" dirty="0"/>
              <a:t>Surgical Pricing:</a:t>
            </a:r>
            <a:r>
              <a:rPr lang="en-US" sz="1400" dirty="0"/>
              <a:t>  $27,006,397</a:t>
            </a:r>
          </a:p>
          <a:p>
            <a:pPr marL="915987" lvl="2" indent="0">
              <a:buNone/>
            </a:pPr>
            <a:r>
              <a:rPr lang="en-US" sz="1400" b="1" dirty="0"/>
              <a:t>Merchant Tactics:</a:t>
            </a:r>
            <a:r>
              <a:rPr lang="en-US" sz="1400" dirty="0"/>
              <a:t>  $9,148,970</a:t>
            </a:r>
          </a:p>
          <a:p>
            <a:pPr marL="915987" lvl="2" indent="0">
              <a:buNone/>
            </a:pPr>
            <a:r>
              <a:rPr lang="en-US" sz="1400" b="1" dirty="0"/>
              <a:t>Total:</a:t>
            </a:r>
            <a:r>
              <a:rPr lang="en-US" sz="1400" dirty="0"/>
              <a:t>  $36,155,367</a:t>
            </a:r>
          </a:p>
          <a:p>
            <a:pPr marL="0" indent="-58737">
              <a:spcBef>
                <a:spcPts val="600"/>
              </a:spcBef>
              <a:buClr>
                <a:schemeClr val="accent2"/>
              </a:buClr>
              <a:buNone/>
            </a:pPr>
            <a:endParaRPr lang="en-US" altLang="en-US" sz="900" dirty="0" smtClean="0"/>
          </a:p>
          <a:p>
            <a:pPr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</a:pPr>
            <a:r>
              <a:rPr lang="en-US" altLang="en-US" sz="2000" dirty="0" smtClean="0"/>
              <a:t>KVI Strategy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</a:pPr>
            <a:r>
              <a:rPr lang="en-US" altLang="en-US" sz="1800" dirty="0" smtClean="0"/>
              <a:t>Driving customer price perception by pricing and promoting KVIs</a:t>
            </a:r>
          </a:p>
          <a:p>
            <a:pPr marL="0" indent="-58737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None/>
            </a:pPr>
            <a:endParaRPr lang="en-US" altLang="en-US" sz="900" dirty="0" smtClean="0"/>
          </a:p>
          <a:p>
            <a:pPr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</a:pPr>
            <a:r>
              <a:rPr lang="en-US" altLang="en-US" sz="2000" dirty="0" smtClean="0"/>
              <a:t>Trim-a-Tree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</a:pPr>
            <a:r>
              <a:rPr lang="en-US" altLang="en-US" sz="1800" dirty="0" smtClean="0"/>
              <a:t>Geographic analysis driving inventory, pricing and mark-down timing decisions</a:t>
            </a:r>
          </a:p>
          <a:p>
            <a:pPr marL="0" indent="-58737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None/>
            </a:pPr>
            <a:endParaRPr lang="en-US" altLang="en-US" sz="900" dirty="0" smtClean="0"/>
          </a:p>
          <a:p>
            <a:pPr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</a:pPr>
            <a:r>
              <a:rPr lang="en-US" altLang="en-US" sz="2000" dirty="0" smtClean="0"/>
              <a:t>Credit Strategy</a:t>
            </a:r>
          </a:p>
          <a:p>
            <a:pPr lvl="1">
              <a:spcBef>
                <a:spcPts val="600"/>
              </a:spcBef>
              <a:buClr>
                <a:schemeClr val="accent2"/>
              </a:buClr>
            </a:pPr>
            <a:r>
              <a:rPr lang="en-US" altLang="en-US" sz="1800" dirty="0"/>
              <a:t>Increase in Net Credit Income of $46MM</a:t>
            </a:r>
          </a:p>
          <a:p>
            <a:pPr>
              <a:spcBef>
                <a:spcPts val="600"/>
              </a:spcBef>
              <a:buClr>
                <a:schemeClr val="accent2"/>
              </a:buClr>
            </a:pPr>
            <a:endParaRPr lang="en-US" altLang="en-US" sz="20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04800" y="428625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</a:rPr>
              <a:t>Cross-Functional Wins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91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A9D8A-84F3-4281-A751-3809E4B2FB98}" type="slidenum">
              <a:rPr lang="en-US" smtClean="0">
                <a:solidFill>
                  <a:srgbClr val="404040">
                    <a:tint val="75000"/>
                  </a:srgbClr>
                </a:solidFill>
              </a:rPr>
              <a:pPr/>
              <a:t>25</a:t>
            </a:fld>
            <a:endParaRPr lang="en-US" dirty="0">
              <a:solidFill>
                <a:srgbClr val="404040">
                  <a:tint val="75000"/>
                </a:srgbClr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286000" y="6633714"/>
            <a:ext cx="44149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/>
              <a:t>© 2014 Lowe’s.  All rights reserved.  CONFIDENTIAL, intended for internal distribution only. </a:t>
            </a:r>
            <a:r>
              <a:rPr lang="en-US" sz="600" dirty="0" smtClean="0">
                <a:solidFill>
                  <a:srgbClr val="004990">
                    <a:lumMod val="50000"/>
                  </a:srgbClr>
                </a:solidFill>
              </a:rPr>
              <a:t>.</a:t>
            </a:r>
            <a:endParaRPr lang="en-US" sz="600" dirty="0">
              <a:solidFill>
                <a:srgbClr val="004990">
                  <a:lumMod val="50000"/>
                </a:srgbClr>
              </a:solidFill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524000"/>
            <a:ext cx="8382000" cy="4572000"/>
          </a:xfrm>
          <a:solidFill>
            <a:schemeClr val="bg1"/>
          </a:solidFill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buClr>
                <a:schemeClr val="accent2"/>
              </a:buClr>
            </a:pPr>
            <a:r>
              <a:rPr lang="en-US" altLang="en-US" sz="2000" dirty="0" smtClean="0"/>
              <a:t>Contractor Pack Modeling</a:t>
            </a:r>
          </a:p>
          <a:p>
            <a:pPr>
              <a:buClr>
                <a:schemeClr val="accent2"/>
              </a:buClr>
            </a:pPr>
            <a:r>
              <a:rPr lang="en-US" altLang="en-US" sz="2000" dirty="0" smtClean="0"/>
              <a:t>Seasonal Promotions Planning</a:t>
            </a:r>
          </a:p>
          <a:p>
            <a:pPr>
              <a:buClr>
                <a:schemeClr val="accent2"/>
              </a:buClr>
            </a:pPr>
            <a:r>
              <a:rPr lang="en-US" altLang="en-US" sz="2000" dirty="0" smtClean="0"/>
              <a:t>California Compliant Signage and Labels</a:t>
            </a:r>
          </a:p>
          <a:p>
            <a:pPr>
              <a:buClr>
                <a:schemeClr val="accent2"/>
              </a:buClr>
            </a:pPr>
            <a:r>
              <a:rPr lang="en-US" altLang="en-US" sz="2000" dirty="0" smtClean="0"/>
              <a:t>Net Value Messaging (with stacked promotions)</a:t>
            </a:r>
          </a:p>
          <a:p>
            <a:pPr>
              <a:buClr>
                <a:schemeClr val="accent2"/>
              </a:buClr>
            </a:pPr>
            <a:r>
              <a:rPr lang="en-US" altLang="en-US" sz="2000" dirty="0" smtClean="0"/>
              <a:t>DIY &amp; PRO Insight Documents</a:t>
            </a:r>
          </a:p>
          <a:p>
            <a:pPr>
              <a:buClr>
                <a:schemeClr val="accent2"/>
              </a:buClr>
            </a:pPr>
            <a:r>
              <a:rPr lang="en-US" altLang="en-US" sz="2000" dirty="0" smtClean="0"/>
              <a:t>Top Priority Given to New Pricing Tools and Systems</a:t>
            </a:r>
          </a:p>
          <a:p>
            <a:pPr lvl="1">
              <a:buClr>
                <a:schemeClr val="accent2"/>
              </a:buClr>
            </a:pPr>
            <a:r>
              <a:rPr lang="en-US" altLang="en-US" sz="1800" dirty="0" smtClean="0"/>
              <a:t>Price &amp; promotion management, strategy and competitive intelligence</a:t>
            </a:r>
          </a:p>
          <a:p>
            <a:pPr>
              <a:spcBef>
                <a:spcPts val="600"/>
              </a:spcBef>
              <a:buClr>
                <a:schemeClr val="accent2"/>
              </a:buClr>
            </a:pPr>
            <a:endParaRPr lang="en-US" altLang="en-US" sz="2000" dirty="0" smtClean="0"/>
          </a:p>
          <a:p>
            <a:pPr>
              <a:spcBef>
                <a:spcPts val="600"/>
              </a:spcBef>
              <a:buClr>
                <a:schemeClr val="accent2"/>
              </a:buClr>
            </a:pPr>
            <a:endParaRPr lang="en-US" altLang="en-US" sz="2000" dirty="0" smtClean="0"/>
          </a:p>
          <a:p>
            <a:pPr>
              <a:spcBef>
                <a:spcPts val="600"/>
              </a:spcBef>
              <a:buClr>
                <a:schemeClr val="accent2"/>
              </a:buClr>
            </a:pPr>
            <a:endParaRPr lang="en-US" altLang="en-US" sz="20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04800" y="428625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</a:rPr>
              <a:t>Cross-Functional Wins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05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A9D8A-84F3-4281-A751-3809E4B2FB98}" type="slidenum">
              <a:rPr lang="en-US" smtClean="0">
                <a:solidFill>
                  <a:srgbClr val="404040">
                    <a:tint val="75000"/>
                  </a:srgbClr>
                </a:solidFill>
              </a:rPr>
              <a:pPr/>
              <a:t>26</a:t>
            </a:fld>
            <a:endParaRPr lang="en-US" dirty="0">
              <a:solidFill>
                <a:srgbClr val="404040">
                  <a:tint val="75000"/>
                </a:srgbClr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286000" y="6633714"/>
            <a:ext cx="44149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/>
              <a:t>© 2014 Lowe’s.  All rights reserved.  CONFIDENTIAL, intended for internal distribution only. </a:t>
            </a:r>
            <a:r>
              <a:rPr lang="en-US" sz="600" dirty="0" smtClean="0">
                <a:solidFill>
                  <a:srgbClr val="004990">
                    <a:lumMod val="50000"/>
                  </a:srgbClr>
                </a:solidFill>
              </a:rPr>
              <a:t>.</a:t>
            </a:r>
            <a:endParaRPr lang="en-US" sz="600" dirty="0">
              <a:solidFill>
                <a:srgbClr val="004990">
                  <a:lumMod val="50000"/>
                </a:srgb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7" t="17643" r="28572" b="23119"/>
          <a:stretch/>
        </p:blipFill>
        <p:spPr bwMode="auto">
          <a:xfrm>
            <a:off x="190500" y="1390650"/>
            <a:ext cx="8707902" cy="4705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4800" y="54506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</a:rPr>
              <a:t>Exercise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76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A9D8A-84F3-4281-A751-3809E4B2FB9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533400"/>
            <a:ext cx="2057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Introduction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3"/>
          <p:cNvSpPr txBox="1"/>
          <p:nvPr/>
        </p:nvSpPr>
        <p:spPr>
          <a:xfrm>
            <a:off x="2286000" y="6633714"/>
            <a:ext cx="44149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/>
              <a:t>© 2014 Lowe’s.  All rights reserved.  CONFIDENTIAL, intended for internal distribution only</a:t>
            </a:r>
            <a:r>
              <a:rPr lang="en-US" sz="800" dirty="0" smtClean="0"/>
              <a:t>.</a:t>
            </a:r>
            <a:endParaRPr lang="en-US" sz="600" dirty="0">
              <a:solidFill>
                <a:srgbClr val="004990">
                  <a:lumMod val="50000"/>
                </a:srgbClr>
              </a:solidFill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5115100"/>
            <a:ext cx="8404279" cy="10571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700" dirty="0" smtClean="0">
                <a:solidFill>
                  <a:srgbClr val="000000"/>
                </a:solidFill>
              </a:rPr>
              <a:t>Success </a:t>
            </a:r>
            <a:r>
              <a:rPr lang="en-US" sz="1700" dirty="0">
                <a:solidFill>
                  <a:srgbClr val="000000"/>
                </a:solidFill>
              </a:rPr>
              <a:t>will be achieved when </a:t>
            </a:r>
            <a:r>
              <a:rPr lang="en-US" sz="1700" i="1" dirty="0">
                <a:solidFill>
                  <a:srgbClr val="000000"/>
                </a:solidFill>
              </a:rPr>
              <a:t>‘Customers perceive Lowe’s prices and promotions as fair and competitive within the </a:t>
            </a:r>
            <a:r>
              <a:rPr lang="en-US" sz="1700" i="1" dirty="0" smtClean="0">
                <a:solidFill>
                  <a:srgbClr val="000000"/>
                </a:solidFill>
              </a:rPr>
              <a:t>Omni-channel </a:t>
            </a:r>
            <a:r>
              <a:rPr lang="en-US" sz="1700" i="1" dirty="0">
                <a:solidFill>
                  <a:srgbClr val="000000"/>
                </a:solidFill>
              </a:rPr>
              <a:t>market’ </a:t>
            </a:r>
            <a:r>
              <a:rPr lang="en-US" sz="1700" dirty="0">
                <a:solidFill>
                  <a:srgbClr val="000000"/>
                </a:solidFill>
              </a:rPr>
              <a:t>as measured by value perception </a:t>
            </a:r>
            <a:r>
              <a:rPr lang="en-US" sz="1700" dirty="0" smtClean="0">
                <a:solidFill>
                  <a:srgbClr val="000000"/>
                </a:solidFill>
              </a:rPr>
              <a:t>scores</a:t>
            </a:r>
            <a:endParaRPr lang="en-US" sz="1700" dirty="0">
              <a:solidFill>
                <a:srgbClr val="525252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295400"/>
            <a:ext cx="8316506" cy="619615"/>
          </a:xfrm>
        </p:spPr>
        <p:txBody>
          <a:bodyPr>
            <a:normAutofit/>
          </a:bodyPr>
          <a:lstStyle/>
          <a:p>
            <a:r>
              <a:rPr lang="en-US" sz="2800" dirty="0" smtClean="0"/>
              <a:t>Reason for Being</a:t>
            </a:r>
            <a:endParaRPr lang="en-US" sz="28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3460336" y="1981200"/>
            <a:ext cx="4977234" cy="25131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7013" indent="-227013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1800" kern="120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1200"/>
              </a:spcBef>
              <a:buFont typeface="Arial" pitchFamily="34" charset="0"/>
              <a:buChar char="–"/>
              <a:defRPr sz="1400" kern="120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1200" kern="120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–"/>
              <a:defRPr sz="1100" kern="120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»"/>
              <a:defRPr sz="1100" kern="120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700" dirty="0" smtClean="0">
                <a:cs typeface="Century Gothic"/>
              </a:rPr>
              <a:t> At the core, Pricing and Promotions exists to create a shared value for Lowe’s Customers and Stakeholders </a:t>
            </a:r>
            <a:r>
              <a:rPr lang="en-US" sz="1700" dirty="0" smtClean="0"/>
              <a:t>by </a:t>
            </a:r>
            <a:r>
              <a:rPr lang="en-US" sz="1700" b="1" dirty="0" smtClean="0">
                <a:solidFill>
                  <a:srgbClr val="00376C"/>
                </a:solidFill>
              </a:rPr>
              <a:t>delivering simple, seamless and omni-channel  pricing/promotional plans </a:t>
            </a:r>
            <a:r>
              <a:rPr lang="en-US" sz="1700" dirty="0" smtClean="0">
                <a:solidFill>
                  <a:srgbClr val="525252"/>
                </a:solidFill>
              </a:rPr>
              <a:t>for products, services and credit… to help people love where they live.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7200" y="4735286"/>
            <a:ext cx="6019800" cy="3701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24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We Must </a:t>
            </a:r>
            <a:r>
              <a:rPr lang="en-US" sz="2000" dirty="0" smtClean="0"/>
              <a:t>Be </a:t>
            </a:r>
            <a:r>
              <a:rPr lang="en-US" sz="2000" dirty="0"/>
              <a:t>Customer-Focused &amp; Data-Driven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48" y="1949532"/>
            <a:ext cx="2495846" cy="2095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236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A9D8A-84F3-4281-A751-3809E4B2FB9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3810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Functional </a:t>
            </a:r>
            <a:endParaRPr lang="en-US" b="1" dirty="0">
              <a:solidFill>
                <a:schemeClr val="bg1"/>
              </a:solidFill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Areas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3"/>
          <p:cNvSpPr txBox="1"/>
          <p:nvPr/>
        </p:nvSpPr>
        <p:spPr>
          <a:xfrm>
            <a:off x="2286000" y="6633714"/>
            <a:ext cx="44149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/>
              <a:t>© 2014 Lowe’s.  All rights reserved.  CONFIDENTIAL, intended for internal distribution </a:t>
            </a:r>
            <a:r>
              <a:rPr lang="en-US" sz="800" dirty="0" smtClean="0"/>
              <a:t>only</a:t>
            </a:r>
            <a:r>
              <a:rPr lang="en-US" sz="600" dirty="0" smtClean="0">
                <a:solidFill>
                  <a:srgbClr val="004990">
                    <a:lumMod val="50000"/>
                  </a:srgbClr>
                </a:solidFill>
              </a:rPr>
              <a:t>.</a:t>
            </a:r>
            <a:endParaRPr lang="en-US" sz="600" dirty="0">
              <a:solidFill>
                <a:srgbClr val="004990">
                  <a:lumMod val="50000"/>
                </a:srgbClr>
              </a:solidFill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987857461"/>
              </p:ext>
            </p:extLst>
          </p:nvPr>
        </p:nvGraphicFramePr>
        <p:xfrm>
          <a:off x="304800" y="1184366"/>
          <a:ext cx="8610600" cy="54493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8696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A9D8A-84F3-4281-A751-3809E4B2FB9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extBox 3"/>
          <p:cNvSpPr txBox="1"/>
          <p:nvPr/>
        </p:nvSpPr>
        <p:spPr>
          <a:xfrm>
            <a:off x="2286000" y="6633714"/>
            <a:ext cx="44149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/>
              <a:t>© 2014 Lowe’s.  All rights reserved.  CONFIDENTIAL, intended for internal distribution only. </a:t>
            </a:r>
            <a:r>
              <a:rPr lang="en-US" sz="600" dirty="0" smtClean="0">
                <a:solidFill>
                  <a:srgbClr val="004990">
                    <a:lumMod val="50000"/>
                  </a:srgbClr>
                </a:solidFill>
              </a:rPr>
              <a:t>.</a:t>
            </a:r>
            <a:endParaRPr lang="en-US" sz="600" dirty="0">
              <a:solidFill>
                <a:srgbClr val="004990">
                  <a:lumMod val="50000"/>
                </a:srgb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296046"/>
            <a:ext cx="8316506" cy="619615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What is Value?</a:t>
            </a:r>
            <a:endParaRPr lang="en-US" sz="2800" dirty="0"/>
          </a:p>
        </p:txBody>
      </p:sp>
      <p:sp>
        <p:nvSpPr>
          <p:cNvPr id="1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2590800"/>
            <a:ext cx="8382000" cy="2667000"/>
          </a:xfrm>
          <a:solidFill>
            <a:schemeClr val="bg1"/>
          </a:solidFill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noAutofit/>
          </a:bodyPr>
          <a:lstStyle/>
          <a:p>
            <a:pPr marL="685800" lvl="1" indent="-228600">
              <a:spcBef>
                <a:spcPts val="600"/>
              </a:spcBef>
              <a:buClr>
                <a:schemeClr val="accent2"/>
              </a:buClr>
              <a:buNone/>
            </a:pPr>
            <a:r>
              <a:rPr lang="en-US" sz="2400" dirty="0" smtClean="0"/>
              <a:t>:  a </a:t>
            </a:r>
            <a:r>
              <a:rPr lang="en-US" sz="2400" dirty="0"/>
              <a:t>fair return or equivalent in goods, services, or money for something </a:t>
            </a:r>
            <a:r>
              <a:rPr lang="en-US" sz="2400" dirty="0" smtClean="0"/>
              <a:t>exchanged</a:t>
            </a:r>
          </a:p>
          <a:p>
            <a:pPr marL="457200" lvl="1" indent="0">
              <a:spcBef>
                <a:spcPts val="600"/>
              </a:spcBef>
              <a:buClr>
                <a:schemeClr val="accent2"/>
              </a:buClr>
              <a:buNone/>
            </a:pPr>
            <a:endParaRPr lang="en-US" sz="2400" dirty="0" smtClean="0"/>
          </a:p>
          <a:p>
            <a:pPr marL="457200" lvl="1" indent="0">
              <a:spcBef>
                <a:spcPts val="600"/>
              </a:spcBef>
              <a:buClr>
                <a:schemeClr val="accent2"/>
              </a:buClr>
              <a:buNone/>
            </a:pPr>
            <a:endParaRPr lang="en-US" sz="2400" dirty="0" smtClean="0"/>
          </a:p>
          <a:p>
            <a:pPr marL="457200" lvl="1" indent="0">
              <a:spcBef>
                <a:spcPts val="600"/>
              </a:spcBef>
              <a:buClr>
                <a:schemeClr val="accent2"/>
              </a:buClr>
              <a:buNone/>
            </a:pPr>
            <a:r>
              <a:rPr lang="en-US" sz="2400" dirty="0" smtClean="0"/>
              <a:t>:  relative </a:t>
            </a:r>
            <a:r>
              <a:rPr lang="en-US" sz="2400" dirty="0"/>
              <a:t>worth, utility, or importance &lt;a good </a:t>
            </a:r>
            <a:r>
              <a:rPr lang="en-US" sz="2400" i="1" dirty="0"/>
              <a:t>value</a:t>
            </a:r>
            <a:r>
              <a:rPr lang="en-US" sz="2400" dirty="0"/>
              <a:t> at the price</a:t>
            </a:r>
            <a:r>
              <a:rPr lang="en-US" sz="2400" dirty="0" smtClean="0"/>
              <a:t>&gt;</a:t>
            </a:r>
            <a:endParaRPr lang="en-US" altLang="en-US" sz="28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304800" y="533400"/>
            <a:ext cx="2057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</a:rPr>
              <a:t>Introduction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38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A9D8A-84F3-4281-A751-3809E4B2FB9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92290" y="3810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</a:rPr>
              <a:t>Progression of Economic Value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3"/>
          <p:cNvSpPr txBox="1"/>
          <p:nvPr/>
        </p:nvSpPr>
        <p:spPr>
          <a:xfrm>
            <a:off x="2286000" y="6633714"/>
            <a:ext cx="44149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/>
              <a:t>© 2014 Lowe’s.  All rights reserved.  CONFIDENTIAL, intended for internal distribution only. </a:t>
            </a:r>
            <a:r>
              <a:rPr lang="en-US" sz="600" dirty="0" smtClean="0">
                <a:solidFill>
                  <a:srgbClr val="004990">
                    <a:lumMod val="50000"/>
                  </a:srgbClr>
                </a:solidFill>
              </a:rPr>
              <a:t>.</a:t>
            </a:r>
            <a:endParaRPr lang="en-US" sz="600" dirty="0">
              <a:solidFill>
                <a:srgbClr val="004990">
                  <a:lumMod val="50000"/>
                </a:srgbClr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2208050" y="1756607"/>
            <a:ext cx="2302831" cy="1314615"/>
            <a:chOff x="2208050" y="1756607"/>
            <a:chExt cx="2302831" cy="1314615"/>
          </a:xfrm>
        </p:grpSpPr>
        <p:sp>
          <p:nvSpPr>
            <p:cNvPr id="13" name="Curved Right Arrow 12"/>
            <p:cNvSpPr/>
            <p:nvPr/>
          </p:nvSpPr>
          <p:spPr>
            <a:xfrm rot="12478542" flipH="1">
              <a:off x="3922670" y="1756607"/>
              <a:ext cx="588211" cy="1314615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08050" y="1924049"/>
              <a:ext cx="16698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Customization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455575" y="2975807"/>
            <a:ext cx="2374135" cy="1314615"/>
            <a:chOff x="1455575" y="2975807"/>
            <a:chExt cx="2374135" cy="1314615"/>
          </a:xfrm>
        </p:grpSpPr>
        <p:sp>
          <p:nvSpPr>
            <p:cNvPr id="11" name="Curved Right Arrow 10"/>
            <p:cNvSpPr/>
            <p:nvPr/>
          </p:nvSpPr>
          <p:spPr>
            <a:xfrm rot="12478542" flipH="1">
              <a:off x="3241499" y="2975807"/>
              <a:ext cx="588211" cy="1314615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55575" y="3200338"/>
              <a:ext cx="16698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Customization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711064" y="3444730"/>
            <a:ext cx="2737611" cy="1314615"/>
            <a:chOff x="5711064" y="3444730"/>
            <a:chExt cx="2737611" cy="1314615"/>
          </a:xfrm>
        </p:grpSpPr>
        <p:sp>
          <p:nvSpPr>
            <p:cNvPr id="14" name="Curved Right Arrow 13"/>
            <p:cNvSpPr/>
            <p:nvPr/>
          </p:nvSpPr>
          <p:spPr>
            <a:xfrm rot="1732440" flipH="1">
              <a:off x="5711064" y="3444730"/>
              <a:ext cx="588211" cy="1314615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475250" y="3676649"/>
              <a:ext cx="19734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Commoditization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034789" y="4651356"/>
            <a:ext cx="2737611" cy="1314615"/>
            <a:chOff x="5034789" y="4651356"/>
            <a:chExt cx="2737611" cy="1314615"/>
          </a:xfrm>
        </p:grpSpPr>
        <p:sp>
          <p:nvSpPr>
            <p:cNvPr id="15" name="Curved Right Arrow 14"/>
            <p:cNvSpPr/>
            <p:nvPr/>
          </p:nvSpPr>
          <p:spPr>
            <a:xfrm rot="1732440" flipH="1">
              <a:off x="5034789" y="4651356"/>
              <a:ext cx="588211" cy="1314615"/>
            </a:xfrm>
            <a:prstGeom prst="curvedRightArrow">
              <a:avLst>
                <a:gd name="adj1" fmla="val 25000"/>
                <a:gd name="adj2" fmla="val 50000"/>
                <a:gd name="adj3" fmla="val 2387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98975" y="4972049"/>
              <a:ext cx="19734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Commoditization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962525" y="1774493"/>
            <a:ext cx="1676402" cy="1365570"/>
            <a:chOff x="4962525" y="1774493"/>
            <a:chExt cx="1676402" cy="1365570"/>
          </a:xfrm>
        </p:grpSpPr>
        <p:sp>
          <p:nvSpPr>
            <p:cNvPr id="9" name="Rectangle 8"/>
            <p:cNvSpPr/>
            <p:nvPr/>
          </p:nvSpPr>
          <p:spPr>
            <a:xfrm>
              <a:off x="4962525" y="1774493"/>
              <a:ext cx="1676400" cy="533400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Experiences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813060" y="2305049"/>
              <a:ext cx="8258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Bradley Hand ITC" panose="03070402050302030203" pitchFamily="66" charset="0"/>
                </a:rPr>
                <a:t>Stage</a:t>
              </a:r>
            </a:p>
          </p:txBody>
        </p:sp>
        <p:sp>
          <p:nvSpPr>
            <p:cNvPr id="23" name="Notched Right Arrow 22"/>
            <p:cNvSpPr/>
            <p:nvPr/>
          </p:nvSpPr>
          <p:spPr>
            <a:xfrm rot="18101694">
              <a:off x="4774411" y="2552364"/>
              <a:ext cx="937768" cy="237630"/>
            </a:xfrm>
            <a:prstGeom prst="notchedRightArrow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274973" y="2943225"/>
            <a:ext cx="1676402" cy="1448447"/>
            <a:chOff x="4274973" y="2943225"/>
            <a:chExt cx="1676402" cy="1448447"/>
          </a:xfrm>
        </p:grpSpPr>
        <p:sp>
          <p:nvSpPr>
            <p:cNvPr id="21" name="TextBox 20"/>
            <p:cNvSpPr txBox="1"/>
            <p:nvPr/>
          </p:nvSpPr>
          <p:spPr>
            <a:xfrm>
              <a:off x="5048564" y="3476625"/>
              <a:ext cx="9028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Bradley Hand ITC" panose="03070402050302030203" pitchFamily="66" charset="0"/>
                </a:rPr>
                <a:t>Deliver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274973" y="2943225"/>
              <a:ext cx="1676400" cy="533400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Services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5" name="Notched Right Arrow 24"/>
            <p:cNvSpPr/>
            <p:nvPr/>
          </p:nvSpPr>
          <p:spPr>
            <a:xfrm rot="18101694">
              <a:off x="3988804" y="3736520"/>
              <a:ext cx="1045617" cy="264687"/>
            </a:xfrm>
            <a:prstGeom prst="notchedRightArrow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589173" y="4181474"/>
            <a:ext cx="1676402" cy="1390945"/>
            <a:chOff x="3589173" y="4181474"/>
            <a:chExt cx="1676402" cy="1390945"/>
          </a:xfrm>
        </p:grpSpPr>
        <p:sp>
          <p:nvSpPr>
            <p:cNvPr id="20" name="TextBox 19"/>
            <p:cNvSpPr txBox="1"/>
            <p:nvPr/>
          </p:nvSpPr>
          <p:spPr>
            <a:xfrm>
              <a:off x="4489400" y="4714874"/>
              <a:ext cx="7761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Bradley Hand ITC" panose="03070402050302030203" pitchFamily="66" charset="0"/>
                </a:rPr>
                <a:t>Make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589173" y="4181474"/>
              <a:ext cx="1676400" cy="533400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Goods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7" name="Notched Right Arrow 26"/>
            <p:cNvSpPr/>
            <p:nvPr/>
          </p:nvSpPr>
          <p:spPr>
            <a:xfrm rot="18101694">
              <a:off x="3284334" y="4934604"/>
              <a:ext cx="1022701" cy="252930"/>
            </a:xfrm>
            <a:prstGeom prst="notchedRightArrow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638425" y="5419724"/>
            <a:ext cx="1914677" cy="1130985"/>
            <a:chOff x="2638425" y="5419724"/>
            <a:chExt cx="1914677" cy="1130985"/>
          </a:xfrm>
        </p:grpSpPr>
        <p:sp>
          <p:nvSpPr>
            <p:cNvPr id="28" name="Rectangle 27"/>
            <p:cNvSpPr/>
            <p:nvPr/>
          </p:nvSpPr>
          <p:spPr>
            <a:xfrm>
              <a:off x="2638425" y="5419724"/>
              <a:ext cx="1914677" cy="533400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Commodities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570324" y="5953124"/>
              <a:ext cx="9653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Bradley Hand ITC" panose="03070402050302030203" pitchFamily="66" charset="0"/>
                </a:rPr>
                <a:t>Extract</a:t>
              </a:r>
            </a:p>
          </p:txBody>
        </p:sp>
        <p:sp>
          <p:nvSpPr>
            <p:cNvPr id="30" name="Notched Right Arrow 29"/>
            <p:cNvSpPr/>
            <p:nvPr/>
          </p:nvSpPr>
          <p:spPr>
            <a:xfrm rot="18101694">
              <a:off x="2743630" y="6048080"/>
              <a:ext cx="719126" cy="286132"/>
            </a:xfrm>
            <a:prstGeom prst="notchedRightArrow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655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A9D8A-84F3-4281-A751-3809E4B2FB98}" type="slidenum">
              <a:rPr lang="en-US" smtClean="0">
                <a:solidFill>
                  <a:srgbClr val="404040">
                    <a:tint val="75000"/>
                  </a:srgbClr>
                </a:solidFill>
              </a:rPr>
              <a:pPr/>
              <a:t>7</a:t>
            </a:fld>
            <a:endParaRPr lang="en-US" dirty="0">
              <a:solidFill>
                <a:srgbClr val="404040">
                  <a:tint val="75000"/>
                </a:srgbClr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2286000" y="6633714"/>
            <a:ext cx="44149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/>
              <a:t>© 2014 Lowe’s.  All rights reserved.  CONFIDENTIAL, intended for internal distribution only. </a:t>
            </a:r>
            <a:r>
              <a:rPr lang="en-US" sz="600" dirty="0" smtClean="0">
                <a:solidFill>
                  <a:srgbClr val="004990">
                    <a:lumMod val="50000"/>
                  </a:srgbClr>
                </a:solidFill>
              </a:rPr>
              <a:t>.</a:t>
            </a:r>
            <a:endParaRPr lang="en-US" sz="600" dirty="0">
              <a:solidFill>
                <a:srgbClr val="004990">
                  <a:lumMod val="50000"/>
                </a:srgb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2290" y="3810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</a:rPr>
              <a:t>Purchase Drivers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233732" y="1516436"/>
            <a:ext cx="8676352" cy="693364"/>
          </a:xfrm>
        </p:spPr>
        <p:txBody>
          <a:bodyPr>
            <a:noAutofit/>
          </a:bodyPr>
          <a:lstStyle/>
          <a:p>
            <a:r>
              <a:rPr lang="en-US" dirty="0" smtClean="0"/>
              <a:t>Laminate Flooring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sz="2000" dirty="0" smtClean="0"/>
              <a:t>Critical Purchase Drivers: </a:t>
            </a:r>
            <a:r>
              <a:rPr lang="en-US" sz="2000" i="1" dirty="0" smtClean="0"/>
              <a:t>Quality, Price, Style &amp; Warranty</a:t>
            </a:r>
            <a:endParaRPr lang="en-US" i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28" t="45290" r="19286" b="28996"/>
          <a:stretch/>
        </p:blipFill>
        <p:spPr bwMode="auto">
          <a:xfrm>
            <a:off x="320040" y="2514600"/>
            <a:ext cx="851916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856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A9D8A-84F3-4281-A751-3809E4B2FB98}" type="slidenum">
              <a:rPr lang="en-US" smtClean="0">
                <a:solidFill>
                  <a:srgbClr val="404040">
                    <a:tint val="75000"/>
                  </a:srgbClr>
                </a:solidFill>
              </a:rPr>
              <a:pPr/>
              <a:t>8</a:t>
            </a:fld>
            <a:endParaRPr lang="en-US" dirty="0">
              <a:solidFill>
                <a:srgbClr val="404040">
                  <a:tint val="75000"/>
                </a:srgbClr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2286000" y="6633714"/>
            <a:ext cx="44149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/>
              <a:t>© 2014 Lowe’s.  All rights reserved.  CONFIDENTIAL, intended for internal distribution only. </a:t>
            </a:r>
            <a:r>
              <a:rPr lang="en-US" sz="600" dirty="0" smtClean="0">
                <a:solidFill>
                  <a:srgbClr val="004990">
                    <a:lumMod val="50000"/>
                  </a:srgbClr>
                </a:solidFill>
              </a:rPr>
              <a:t>.</a:t>
            </a:r>
            <a:endParaRPr lang="en-US" sz="600" dirty="0">
              <a:solidFill>
                <a:srgbClr val="004990">
                  <a:lumMod val="50000"/>
                </a:srgb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2290" y="3810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</a:rPr>
              <a:t>Purchase Drivers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233732" y="1516436"/>
            <a:ext cx="8676352" cy="998164"/>
          </a:xfrm>
        </p:spPr>
        <p:txBody>
          <a:bodyPr>
            <a:noAutofit/>
          </a:bodyPr>
          <a:lstStyle/>
          <a:p>
            <a:pPr marL="342900" indent="-342900"/>
            <a:r>
              <a:rPr lang="en-US" dirty="0" smtClean="0"/>
              <a:t>Patio Door</a:t>
            </a:r>
            <a:br>
              <a:rPr lang="en-US" dirty="0" smtClean="0"/>
            </a:br>
            <a:r>
              <a:rPr lang="en-US" sz="2000" dirty="0" smtClean="0"/>
              <a:t>Critical Purchase Drivers: </a:t>
            </a:r>
            <a:r>
              <a:rPr lang="en-US" sz="2000" i="1" dirty="0" smtClean="0"/>
              <a:t>Quality, Size &amp; Features, Style, Warranty and Services</a:t>
            </a:r>
            <a:endParaRPr lang="en-US" i="1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t="44286" r="16964" b="23905"/>
          <a:stretch/>
        </p:blipFill>
        <p:spPr bwMode="auto">
          <a:xfrm>
            <a:off x="228600" y="2495549"/>
            <a:ext cx="8666952" cy="3600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026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A9D8A-84F3-4281-A751-3809E4B2FB98}" type="slidenum">
              <a:rPr lang="en-US" smtClean="0">
                <a:solidFill>
                  <a:srgbClr val="404040">
                    <a:tint val="75000"/>
                  </a:srgbClr>
                </a:solidFill>
              </a:rPr>
              <a:pPr/>
              <a:t>9</a:t>
            </a:fld>
            <a:endParaRPr lang="en-US" dirty="0">
              <a:solidFill>
                <a:srgbClr val="404040">
                  <a:tint val="75000"/>
                </a:srgbClr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286000" y="6633714"/>
            <a:ext cx="44149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/>
              <a:t>© 2014 Lowe’s.  All rights reserved.  CONFIDENTIAL, intended for internal distribution only</a:t>
            </a:r>
            <a:r>
              <a:rPr lang="en-US" sz="800" dirty="0" smtClean="0"/>
              <a:t>.</a:t>
            </a:r>
            <a:endParaRPr lang="en-US" sz="600" dirty="0">
              <a:solidFill>
                <a:srgbClr val="004990">
                  <a:lumMod val="50000"/>
                </a:srgb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477000" y="5271440"/>
            <a:ext cx="2429300" cy="97696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2"/>
                </a:solidFill>
              </a:rPr>
              <a:t>Lowe’s delivery on business objectives through building a pricing &amp; promotional strategy  that has a clear shared value for Customers and Lowe’s</a:t>
            </a:r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89" y="3581652"/>
            <a:ext cx="638175" cy="1193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>
            <a:endCxn id="21" idx="3"/>
          </p:cNvCxnSpPr>
          <p:nvPr/>
        </p:nvCxnSpPr>
        <p:spPr bwMode="auto">
          <a:xfrm flipV="1">
            <a:off x="891866" y="3416797"/>
            <a:ext cx="3163689" cy="708878"/>
          </a:xfrm>
          <a:prstGeom prst="line">
            <a:avLst/>
          </a:prstGeom>
          <a:solidFill>
            <a:schemeClr val="accent2"/>
          </a:solidFill>
          <a:ln w="317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447" y="3172903"/>
            <a:ext cx="321574" cy="83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055555" y="2510394"/>
            <a:ext cx="22751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Regular Pricing</a:t>
            </a:r>
          </a:p>
          <a:p>
            <a:pPr marL="177800" indent="-177800">
              <a:buFontTx/>
              <a:buChar char="-"/>
            </a:pPr>
            <a:r>
              <a:rPr lang="en-US" sz="1200" dirty="0" smtClean="0"/>
              <a:t>Competitive Base Pricing</a:t>
            </a:r>
          </a:p>
          <a:p>
            <a:pPr marL="177800" indent="-177800">
              <a:buFontTx/>
              <a:buChar char="-"/>
            </a:pPr>
            <a:r>
              <a:rPr lang="en-US" sz="1200" dirty="0" smtClean="0"/>
              <a:t>Benchmark/KVI Lists</a:t>
            </a:r>
          </a:p>
          <a:p>
            <a:pPr marL="177800" indent="-177800">
              <a:buFontTx/>
              <a:buChar char="-"/>
            </a:pPr>
            <a:r>
              <a:rPr lang="en-US" sz="1200" dirty="0" smtClean="0"/>
              <a:t>Localized</a:t>
            </a:r>
          </a:p>
          <a:p>
            <a:pPr marL="177800" indent="-177800">
              <a:buFontTx/>
              <a:buChar char="-"/>
            </a:pPr>
            <a:r>
              <a:rPr lang="en-US" sz="1200" b="1" dirty="0">
                <a:solidFill>
                  <a:srgbClr val="008000"/>
                </a:solidFill>
              </a:rPr>
              <a:t>Channel Pricing</a:t>
            </a:r>
          </a:p>
          <a:p>
            <a:pPr marL="177800" indent="-177800">
              <a:buFontTx/>
              <a:buChar char="-"/>
            </a:pPr>
            <a:r>
              <a:rPr lang="en-US" sz="1200" dirty="0" smtClean="0"/>
              <a:t>Private Brand</a:t>
            </a:r>
          </a:p>
          <a:p>
            <a:pPr marL="177800" indent="-177800">
              <a:buFontTx/>
              <a:buChar char="-"/>
            </a:pPr>
            <a:r>
              <a:rPr lang="en-US" sz="1200" dirty="0" smtClean="0"/>
              <a:t>Pro</a:t>
            </a:r>
          </a:p>
          <a:p>
            <a:pPr marL="177800" indent="-177800">
              <a:buFontTx/>
              <a:buChar char="-"/>
            </a:pPr>
            <a:r>
              <a:rPr lang="en-US" sz="1200" b="1" dirty="0">
                <a:solidFill>
                  <a:srgbClr val="008000"/>
                </a:solidFill>
              </a:rPr>
              <a:t>Services</a:t>
            </a:r>
          </a:p>
          <a:p>
            <a:pPr marL="177800" indent="-177800">
              <a:buFontTx/>
              <a:buChar char="-"/>
            </a:pPr>
            <a:r>
              <a:rPr lang="en-US" sz="1200" dirty="0" smtClean="0"/>
              <a:t>Markdown</a:t>
            </a:r>
            <a:endParaRPr lang="en-US" sz="1200" dirty="0"/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162" y="3097029"/>
            <a:ext cx="321574" cy="83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980" y="3001428"/>
            <a:ext cx="321574" cy="83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4" name="Group 33"/>
          <p:cNvGrpSpPr/>
          <p:nvPr/>
        </p:nvGrpSpPr>
        <p:grpSpPr>
          <a:xfrm>
            <a:off x="891865" y="4046063"/>
            <a:ext cx="4924023" cy="1481144"/>
            <a:chOff x="891865" y="4044251"/>
            <a:chExt cx="4924023" cy="1481144"/>
          </a:xfrm>
        </p:grpSpPr>
        <p:cxnSp>
          <p:nvCxnSpPr>
            <p:cNvPr id="8" name="Straight Connector 7"/>
            <p:cNvCxnSpPr/>
            <p:nvPr/>
          </p:nvCxnSpPr>
          <p:spPr bwMode="auto">
            <a:xfrm>
              <a:off x="891865" y="4303645"/>
              <a:ext cx="3089304" cy="471493"/>
            </a:xfrm>
            <a:prstGeom prst="line">
              <a:avLst/>
            </a:prstGeom>
            <a:solidFill>
              <a:schemeClr val="accent2"/>
            </a:solidFill>
            <a:ln w="317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061" y="4133850"/>
              <a:ext cx="321574" cy="830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0926" y="4044251"/>
              <a:ext cx="587954" cy="817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4085050" y="4325066"/>
              <a:ext cx="17308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Promoted</a:t>
              </a:r>
            </a:p>
            <a:p>
              <a:r>
                <a:rPr lang="en-US" sz="1200" dirty="0" smtClean="0"/>
                <a:t>-   Traffic Focused</a:t>
              </a:r>
            </a:p>
            <a:p>
              <a:r>
                <a:rPr lang="en-US" sz="1200" dirty="0" smtClean="0"/>
                <a:t>-   Promo Selection</a:t>
              </a:r>
            </a:p>
            <a:p>
              <a:pPr marL="177800" indent="-177800">
                <a:buFontTx/>
                <a:buChar char="-"/>
              </a:pPr>
              <a:r>
                <a:rPr lang="en-US" sz="1200" b="1" dirty="0" smtClean="0">
                  <a:solidFill>
                    <a:srgbClr val="008000"/>
                  </a:solidFill>
                </a:rPr>
                <a:t>Promo by Channel</a:t>
              </a:r>
            </a:p>
            <a:p>
              <a:pPr marL="177800" indent="-177800">
                <a:buFontTx/>
                <a:buChar char="-"/>
              </a:pPr>
              <a:r>
                <a:rPr lang="en-US" sz="1200" dirty="0" smtClean="0"/>
                <a:t>Credit</a:t>
              </a:r>
            </a:p>
            <a:p>
              <a:pPr marL="177800" indent="-177800">
                <a:buFontTx/>
                <a:buChar char="-"/>
              </a:pPr>
              <a:r>
                <a:rPr lang="en-US" sz="1200" b="1" dirty="0" smtClean="0">
                  <a:solidFill>
                    <a:srgbClr val="008000"/>
                  </a:solidFill>
                </a:rPr>
                <a:t>Flex Space</a:t>
              </a:r>
              <a:endParaRPr lang="en-US" sz="1200" b="1" dirty="0">
                <a:solidFill>
                  <a:srgbClr val="008000"/>
                </a:solidFill>
              </a:endParaRPr>
            </a:p>
          </p:txBody>
        </p: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8021" y="4227038"/>
              <a:ext cx="321574" cy="830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9736" y="4341338"/>
              <a:ext cx="321574" cy="830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" name="Group 34"/>
          <p:cNvGrpSpPr/>
          <p:nvPr/>
        </p:nvGrpSpPr>
        <p:grpSpPr>
          <a:xfrm>
            <a:off x="891865" y="4645458"/>
            <a:ext cx="5083437" cy="1755342"/>
            <a:chOff x="891865" y="4645458"/>
            <a:chExt cx="5083437" cy="1755342"/>
          </a:xfrm>
        </p:grpSpPr>
        <p:cxnSp>
          <p:nvCxnSpPr>
            <p:cNvPr id="7" name="Straight Connector 6"/>
            <p:cNvCxnSpPr>
              <a:endCxn id="25" idx="3"/>
            </p:cNvCxnSpPr>
            <p:nvPr/>
          </p:nvCxnSpPr>
          <p:spPr bwMode="auto">
            <a:xfrm>
              <a:off x="891865" y="4645458"/>
              <a:ext cx="3089304" cy="1054223"/>
            </a:xfrm>
            <a:prstGeom prst="line">
              <a:avLst/>
            </a:prstGeom>
            <a:solidFill>
              <a:schemeClr val="accent2"/>
            </a:solidFill>
            <a:ln w="317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061" y="5036663"/>
              <a:ext cx="321574" cy="830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4070302" y="5569803"/>
              <a:ext cx="1905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Personalized</a:t>
              </a:r>
            </a:p>
            <a:p>
              <a:pPr marL="177800" indent="-177800">
                <a:buFontTx/>
                <a:buChar char="-"/>
              </a:pPr>
              <a:r>
                <a:rPr lang="en-US" sz="1200" b="1" dirty="0" smtClean="0">
                  <a:solidFill>
                    <a:srgbClr val="008000"/>
                  </a:solidFill>
                </a:rPr>
                <a:t>Coupons</a:t>
              </a:r>
            </a:p>
            <a:p>
              <a:pPr marL="177800" indent="-177800">
                <a:buFontTx/>
                <a:buChar char="-"/>
              </a:pPr>
              <a:r>
                <a:rPr lang="en-US" sz="1200" b="1" dirty="0" smtClean="0">
                  <a:solidFill>
                    <a:srgbClr val="008000"/>
                  </a:solidFill>
                </a:rPr>
                <a:t>Loyalty/Val Prop</a:t>
              </a:r>
            </a:p>
            <a:p>
              <a:pPr marL="177800" indent="-177800">
                <a:buFontTx/>
                <a:buChar char="-"/>
              </a:pPr>
              <a:r>
                <a:rPr lang="en-US" sz="1200" b="1" dirty="0" smtClean="0">
                  <a:solidFill>
                    <a:srgbClr val="008000"/>
                  </a:solidFill>
                </a:rPr>
                <a:t>Digital Engagement</a:t>
              </a:r>
              <a:endParaRPr lang="en-US" sz="1200" b="1" dirty="0">
                <a:solidFill>
                  <a:srgbClr val="008000"/>
                </a:solidFill>
              </a:endParaRPr>
            </a:p>
          </p:txBody>
        </p:sp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6635" y="5133975"/>
              <a:ext cx="321574" cy="830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9595" y="5284313"/>
              <a:ext cx="321574" cy="830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852877" y="5022500"/>
              <a:ext cx="954704" cy="1527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6" name="Group 35"/>
          <p:cNvGrpSpPr/>
          <p:nvPr/>
        </p:nvGrpSpPr>
        <p:grpSpPr>
          <a:xfrm>
            <a:off x="364261" y="1649072"/>
            <a:ext cx="3685791" cy="1103280"/>
            <a:chOff x="364261" y="1649072"/>
            <a:chExt cx="3685791" cy="1103280"/>
          </a:xfrm>
        </p:grpSpPr>
        <p:sp>
          <p:nvSpPr>
            <p:cNvPr id="19" name="TextBox 18"/>
            <p:cNvSpPr txBox="1"/>
            <p:nvPr/>
          </p:nvSpPr>
          <p:spPr>
            <a:xfrm>
              <a:off x="364261" y="1649072"/>
              <a:ext cx="2590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/>
                <a:t>Data Insights</a:t>
              </a:r>
            </a:p>
            <a:p>
              <a:pPr marL="285750" indent="-285750">
                <a:buFontTx/>
                <a:buChar char="-"/>
              </a:pPr>
              <a:r>
                <a:rPr lang="en-US" sz="1100" dirty="0" smtClean="0"/>
                <a:t>Customer</a:t>
              </a:r>
            </a:p>
            <a:p>
              <a:pPr marL="285750" indent="-285750">
                <a:buFontTx/>
                <a:buChar char="-"/>
              </a:pPr>
              <a:r>
                <a:rPr lang="en-US" sz="1100" dirty="0" smtClean="0"/>
                <a:t>Competition</a:t>
              </a:r>
            </a:p>
            <a:p>
              <a:pPr marL="285750" indent="-285750">
                <a:buFontTx/>
                <a:buChar char="-"/>
              </a:pPr>
              <a:r>
                <a:rPr lang="en-US" sz="1100" dirty="0" smtClean="0"/>
                <a:t>Prod/performance</a:t>
              </a:r>
              <a:endParaRPr lang="en-US" sz="1100" dirty="0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1967835" y="2290273"/>
              <a:ext cx="2082217" cy="46207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ight Brace 28"/>
          <p:cNvSpPr/>
          <p:nvPr/>
        </p:nvSpPr>
        <p:spPr>
          <a:xfrm>
            <a:off x="5867400" y="2514600"/>
            <a:ext cx="924181" cy="3890406"/>
          </a:xfrm>
          <a:prstGeom prst="rightBrace">
            <a:avLst>
              <a:gd name="adj1" fmla="val 8333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/>
          <p:cNvSpPr/>
          <p:nvPr/>
        </p:nvSpPr>
        <p:spPr bwMode="gray">
          <a:xfrm>
            <a:off x="6934200" y="4046063"/>
            <a:ext cx="1447800" cy="830737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400" b="1" dirty="0" smtClean="0">
                <a:solidFill>
                  <a:srgbClr val="000000"/>
                </a:solidFill>
              </a:rPr>
              <a:t>Lowe’s Value Strategy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996563" y="1524000"/>
            <a:ext cx="4461637" cy="830997"/>
            <a:chOff x="3996563" y="1524000"/>
            <a:chExt cx="4461637" cy="830997"/>
          </a:xfrm>
        </p:grpSpPr>
        <p:sp>
          <p:nvSpPr>
            <p:cNvPr id="28" name="TextBox 27"/>
            <p:cNvSpPr txBox="1"/>
            <p:nvPr/>
          </p:nvSpPr>
          <p:spPr>
            <a:xfrm>
              <a:off x="3996563" y="1524000"/>
              <a:ext cx="30611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Tx/>
                <a:buChar char="-"/>
              </a:pPr>
              <a:r>
                <a:rPr lang="en-US" sz="1200" b="1" dirty="0" smtClean="0"/>
                <a:t> Military Discount</a:t>
              </a:r>
            </a:p>
            <a:p>
              <a:pPr>
                <a:buFontTx/>
                <a:buChar char="-"/>
              </a:pPr>
              <a:r>
                <a:rPr lang="en-US" sz="1200" b="1" dirty="0" smtClean="0"/>
                <a:t> Store Control Pricing</a:t>
              </a:r>
            </a:p>
            <a:p>
              <a:pPr>
                <a:buFontTx/>
                <a:buChar char="-"/>
              </a:pPr>
              <a:r>
                <a:rPr lang="en-US" sz="1200" b="1" dirty="0" smtClean="0"/>
                <a:t> Price Match Guarantee</a:t>
              </a:r>
            </a:p>
            <a:p>
              <a:pPr>
                <a:buFontTx/>
                <a:buChar char="-"/>
              </a:pPr>
              <a:r>
                <a:rPr lang="en-US" sz="1200" b="1" dirty="0" smtClean="0"/>
                <a:t> Price Suspension/Natural Disaster</a:t>
              </a:r>
            </a:p>
          </p:txBody>
        </p:sp>
        <p:sp>
          <p:nvSpPr>
            <p:cNvPr id="31" name="Right Brace 30"/>
            <p:cNvSpPr/>
            <p:nvPr/>
          </p:nvSpPr>
          <p:spPr>
            <a:xfrm>
              <a:off x="6705600" y="1564944"/>
              <a:ext cx="363173" cy="728148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2" name="Oval 31"/>
            <p:cNvSpPr/>
            <p:nvPr/>
          </p:nvSpPr>
          <p:spPr bwMode="gray">
            <a:xfrm>
              <a:off x="7150674" y="1526240"/>
              <a:ext cx="1307526" cy="794148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1200" b="1" dirty="0" smtClean="0">
                  <a:solidFill>
                    <a:srgbClr val="000000"/>
                  </a:solidFill>
                </a:rPr>
                <a:t>Additional Customer Influencers</a:t>
              </a: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92290" y="26670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Consumer Perception of Value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75513" y="3271999"/>
            <a:ext cx="1259916" cy="182880"/>
          </a:xfrm>
          <a:prstGeom prst="rect">
            <a:avLst/>
          </a:prstGeom>
          <a:solidFill>
            <a:schemeClr val="bg1">
              <a:lumMod val="75000"/>
              <a:alpha val="3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20000"/>
              </a:spcBef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275513" y="3835804"/>
            <a:ext cx="1259916" cy="182880"/>
          </a:xfrm>
          <a:prstGeom prst="rect">
            <a:avLst/>
          </a:prstGeom>
          <a:solidFill>
            <a:schemeClr val="bg1">
              <a:lumMod val="75000"/>
              <a:alpha val="3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20000"/>
              </a:spcBef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300451" y="4917377"/>
            <a:ext cx="1463040" cy="181499"/>
          </a:xfrm>
          <a:prstGeom prst="rect">
            <a:avLst/>
          </a:prstGeom>
          <a:solidFill>
            <a:schemeClr val="bg1">
              <a:lumMod val="75000"/>
              <a:alpha val="3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20000"/>
              </a:spcBef>
            </a:pPr>
            <a:endParaRPr lang="en-US" sz="1600" b="1" dirty="0">
              <a:solidFill>
                <a:srgbClr val="00800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292139" y="5284437"/>
            <a:ext cx="1371599" cy="182880"/>
          </a:xfrm>
          <a:prstGeom prst="rect">
            <a:avLst/>
          </a:prstGeom>
          <a:solidFill>
            <a:schemeClr val="bg1">
              <a:lumMod val="75000"/>
              <a:alpha val="3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20000"/>
              </a:spcBef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292138" y="5798301"/>
            <a:ext cx="1523749" cy="598209"/>
          </a:xfrm>
          <a:prstGeom prst="rect">
            <a:avLst/>
          </a:prstGeom>
          <a:solidFill>
            <a:schemeClr val="bg1">
              <a:lumMod val="75000"/>
              <a:alpha val="3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20000"/>
              </a:spcBef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4261" y="6142914"/>
            <a:ext cx="1295400" cy="381000"/>
          </a:xfrm>
          <a:prstGeom prst="rect">
            <a:avLst/>
          </a:prstGeom>
          <a:solidFill>
            <a:schemeClr val="bg1">
              <a:lumMod val="75000"/>
              <a:alpha val="3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20000"/>
              </a:spcBef>
            </a:pPr>
            <a:r>
              <a:rPr lang="en-US" sz="1200" b="1" dirty="0" smtClean="0">
                <a:solidFill>
                  <a:srgbClr val="008000"/>
                </a:solidFill>
              </a:rPr>
              <a:t>Future Workstreams</a:t>
            </a:r>
            <a:endParaRPr lang="en-US" sz="1200" b="1" dirty="0">
              <a:solidFill>
                <a:srgbClr val="008000"/>
              </a:solidFill>
            </a:endParaRPr>
          </a:p>
        </p:txBody>
      </p:sp>
      <p:pic>
        <p:nvPicPr>
          <p:cNvPr id="44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807" y="3556463"/>
            <a:ext cx="868339" cy="429546"/>
          </a:xfrm>
          <a:prstGeom prst="rect">
            <a:avLst/>
          </a:prstGeom>
          <a:ln>
            <a:noFill/>
          </a:ln>
          <a:effectLst/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53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blank">
  <a:themeElements>
    <a:clrScheme name="Lowes">
      <a:dk1>
        <a:srgbClr val="404040"/>
      </a:dk1>
      <a:lt1>
        <a:sysClr val="window" lastClr="FFFFFF"/>
      </a:lt1>
      <a:dk2>
        <a:srgbClr val="004990"/>
      </a:dk2>
      <a:lt2>
        <a:srgbClr val="FFFFFF"/>
      </a:lt2>
      <a:accent1>
        <a:srgbClr val="00A1DF"/>
      </a:accent1>
      <a:accent2>
        <a:srgbClr val="004990"/>
      </a:accent2>
      <a:accent3>
        <a:srgbClr val="808080"/>
      </a:accent3>
      <a:accent4>
        <a:srgbClr val="000000"/>
      </a:accent4>
      <a:accent5>
        <a:srgbClr val="404040"/>
      </a:accent5>
      <a:accent6>
        <a:srgbClr val="002357"/>
      </a:accent6>
      <a:hlink>
        <a:srgbClr val="00A1DF"/>
      </a:hlink>
      <a:folHlink>
        <a:srgbClr val="00A1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F7FCB7D149784CA58E034BFAE29972" ma:contentTypeVersion="5" ma:contentTypeDescription="Create a new document." ma:contentTypeScope="" ma:versionID="156ae6e6e4d2aaadd66440a9d37036b2">
  <xsd:schema xmlns:xsd="http://www.w3.org/2001/XMLSchema" xmlns:xs="http://www.w3.org/2001/XMLSchema" xmlns:p="http://schemas.microsoft.com/office/2006/metadata/properties" xmlns:ns2="4575f14a-4fb4-4753-b6d4-fd44dc184067" xmlns:ns3="211f17b0-71e6-4428-a9f4-c2b2a5fc4424" targetNamespace="http://schemas.microsoft.com/office/2006/metadata/properties" ma:root="true" ma:fieldsID="29b0c4b6d336e89bce9ce3ae6f7936f5" ns2:_="" ns3:_="">
    <xsd:import namespace="4575f14a-4fb4-4753-b6d4-fd44dc184067"/>
    <xsd:import namespace="211f17b0-71e6-4428-a9f4-c2b2a5fc4424"/>
    <xsd:element name="properties">
      <xsd:complexType>
        <xsd:sequence>
          <xsd:element name="documentManagement">
            <xsd:complexType>
              <xsd:all>
                <xsd:element ref="ns2:Comment" minOccurs="0"/>
                <xsd:element ref="ns3:_dlc_DocId" minOccurs="0"/>
                <xsd:element ref="ns3:_dlc_DocIdUrl" minOccurs="0"/>
                <xsd:element ref="ns3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75f14a-4fb4-4753-b6d4-fd44dc184067" elementFormDefault="qualified">
    <xsd:import namespace="http://schemas.microsoft.com/office/2006/documentManagement/types"/>
    <xsd:import namespace="http://schemas.microsoft.com/office/infopath/2007/PartnerControls"/>
    <xsd:element name="Comment" ma:index="8" nillable="true" ma:displayName="Comment" ma:internalName="Comment" ma:readOnly="false">
      <xsd:simpleType>
        <xsd:restriction base="dms:Text">
          <xsd:maxLength value="100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1f17b0-71e6-4428-a9f4-c2b2a5fc4424" elementFormDefault="qualified">
    <xsd:import namespace="http://schemas.microsoft.com/office/2006/documentManagement/types"/>
    <xsd:import namespace="http://schemas.microsoft.com/office/infopath/2007/PartnerControls"/>
    <xsd:element name="_dlc_DocId" ma:index="9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0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1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>
    <Comment xmlns="4575f14a-4fb4-4753-b6d4-fd44dc184067">Written by Brian J. MacLeod</Comment>
    <_dlc_DocIdPersistId xmlns="211f17b0-71e6-4428-a9f4-c2b2a5fc4424" xsi:nil="true"/>
    <_dlc_DocId xmlns="211f17b0-71e6-4428-a9f4-c2b2a5fc4424" xsi:nil="true"/>
    <_dlc_DocIdUrl xmlns="211f17b0-71e6-4428-a9f4-c2b2a5fc4424">
      <Url xsi:nil="true"/>
      <Description xsi:nil="true"/>
    </_dlc_DocIdUrl>
  </documentManagement>
</p:properties>
</file>

<file path=customXml/itemProps1.xml><?xml version="1.0" encoding="utf-8"?>
<ds:datastoreItem xmlns:ds="http://schemas.openxmlformats.org/officeDocument/2006/customXml" ds:itemID="{2962EC46-15E1-4326-9D9F-4FE6FCD029C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75f14a-4fb4-4753-b6d4-fd44dc184067"/>
    <ds:schemaRef ds:uri="211f17b0-71e6-4428-a9f4-c2b2a5fc44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8CE3ECA-BD24-4663-94E6-975CD9D024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E2F7A0-7636-44DC-BD63-A45B37539818}">
  <ds:schemaRefs>
    <ds:schemaRef ds:uri="211f17b0-71e6-4428-a9f4-c2b2a5fc4424"/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4575f14a-4fb4-4753-b6d4-fd44dc184067"/>
    <ds:schemaRef ds:uri="http://schemas.microsoft.com/office/2006/metadata/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10987</TotalTime>
  <Words>834</Words>
  <Application>Microsoft Office PowerPoint</Application>
  <PresentationFormat>On-screen Show (4:3)</PresentationFormat>
  <Paragraphs>285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Bradley Hand ITC</vt:lpstr>
      <vt:lpstr>Calibri</vt:lpstr>
      <vt:lpstr>Century Gothic</vt:lpstr>
      <vt:lpstr>1_blank</vt:lpstr>
      <vt:lpstr>Building Partnerships to Build Value  Pricing and Promoting Products &amp; Services</vt:lpstr>
      <vt:lpstr>PowerPoint Presentation</vt:lpstr>
      <vt:lpstr>Reason for Being</vt:lpstr>
      <vt:lpstr>PowerPoint Presentation</vt:lpstr>
      <vt:lpstr>What is Value?</vt:lpstr>
      <vt:lpstr>PowerPoint Presentation</vt:lpstr>
      <vt:lpstr>Laminate Flooring  Critical Purchase Drivers: Quality, Price, Style &amp; Warranty</vt:lpstr>
      <vt:lpstr>Patio Door Critical Purchase Drivers: Quality, Size &amp; Features, Style, Warranty and Services</vt:lpstr>
      <vt:lpstr>PowerPoint Presentation</vt:lpstr>
      <vt:lpstr>Which elements of VALUE make Lowe’s meaningfully unique to our customers?  Which elements differentiate Lowe’s from competitors?</vt:lpstr>
      <vt:lpstr>Elasticity vs. Demand</vt:lpstr>
      <vt:lpstr>Elasticity vs. Demand</vt:lpstr>
      <vt:lpstr>Price Elasticity and Analyzing Service Impact</vt:lpstr>
      <vt:lpstr>Where does data visualization fit?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does data visualization fit?</vt:lpstr>
      <vt:lpstr>PowerPoint Presentation</vt:lpstr>
      <vt:lpstr>New Guidance Documents Utilizing CCI Data and M&amp;E Custom Reporting</vt:lpstr>
      <vt:lpstr>PowerPoint Presentation</vt:lpstr>
      <vt:lpstr>PowerPoint Presentation</vt:lpstr>
      <vt:lpstr>PowerPoint Presentation</vt:lpstr>
      <vt:lpstr>PowerPoint Presentation</vt:lpstr>
    </vt:vector>
  </TitlesOfParts>
  <Company>Lowe's Companies,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Lowe's Companies, Inc.</dc:creator>
  <cp:lastModifiedBy>R, Yashwanth - Yashwanth M</cp:lastModifiedBy>
  <cp:revision>590</cp:revision>
  <cp:lastPrinted>2015-02-23T20:18:08Z</cp:lastPrinted>
  <dcterms:created xsi:type="dcterms:W3CDTF">2014-01-28T17:56:28Z</dcterms:created>
  <dcterms:modified xsi:type="dcterms:W3CDTF">2016-04-12T12:26:31Z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0x010100F2F7FCB7D149784CA58E034BFAE29972</vt:lpwstr>
  </property>
  <property fmtid="{D5CDD505-2E9C-101B-9397-08002B2CF9AE}" pid="3" name="Order">
    <vt:r8>70100</vt:r8>
  </property>
  <property fmtid="{D5CDD505-2E9C-101B-9397-08002B2CF9AE}" pid="4" name="xd_ProgID">
    <vt:lpwstr/>
  </property>
  <property fmtid="{D5CDD505-2E9C-101B-9397-08002B2CF9AE}" pid="5" name="TemplateUrl">
    <vt:lpwstr/>
  </property>
</Properties>
</file>